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27"/>
  </p:notesMasterIdLst>
  <p:handoutMasterIdLst>
    <p:handoutMasterId r:id="rId28"/>
  </p:handoutMasterIdLst>
  <p:sldIdLst>
    <p:sldId id="281" r:id="rId5"/>
    <p:sldId id="355" r:id="rId6"/>
    <p:sldId id="353" r:id="rId7"/>
    <p:sldId id="284" r:id="rId8"/>
    <p:sldId id="361" r:id="rId9"/>
    <p:sldId id="362" r:id="rId10"/>
    <p:sldId id="364" r:id="rId11"/>
    <p:sldId id="363" r:id="rId12"/>
    <p:sldId id="365" r:id="rId13"/>
    <p:sldId id="366" r:id="rId14"/>
    <p:sldId id="367" r:id="rId15"/>
    <p:sldId id="368" r:id="rId16"/>
    <p:sldId id="369" r:id="rId17"/>
    <p:sldId id="372" r:id="rId18"/>
    <p:sldId id="373" r:id="rId19"/>
    <p:sldId id="374" r:id="rId20"/>
    <p:sldId id="375" r:id="rId21"/>
    <p:sldId id="376" r:id="rId22"/>
    <p:sldId id="377" r:id="rId23"/>
    <p:sldId id="378" r:id="rId24"/>
    <p:sldId id="370" r:id="rId25"/>
    <p:sldId id="371" r:id="rId26"/>
  </p:sldIdLst>
  <p:sldSz cx="12192000" cy="6858000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60" userDrawn="1">
          <p15:clr>
            <a:srgbClr val="A4A3A4"/>
          </p15:clr>
        </p15:guide>
        <p15:guide id="2" pos="7392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58" autoAdjust="0"/>
    <p:restoredTop sz="96804" autoAdjust="0"/>
  </p:normalViewPr>
  <p:slideViewPr>
    <p:cSldViewPr snapToGrid="0">
      <p:cViewPr varScale="1">
        <p:scale>
          <a:sx n="110" d="100"/>
          <a:sy n="110" d="100"/>
        </p:scale>
        <p:origin x="546" y="114"/>
      </p:cViewPr>
      <p:guideLst>
        <p:guide pos="360"/>
        <p:guide pos="7392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80"/>
    </p:cViewPr>
  </p:sorterViewPr>
  <p:notesViewPr>
    <p:cSldViewPr snapToGrid="0">
      <p:cViewPr varScale="1">
        <p:scale>
          <a:sx n="99" d="100"/>
          <a:sy n="99" d="100"/>
        </p:scale>
        <p:origin x="35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>
            <a:extLst>
              <a:ext uri="{FF2B5EF4-FFF2-40B4-BE49-F238E27FC236}">
                <a16:creationId xmlns:a16="http://schemas.microsoft.com/office/drawing/2014/main" id="{9EB018AA-DEA7-448F-AE2F-C3D13A0F02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FB87A71-96EB-4108-95A3-855A4C3601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B76E27F-ECB6-488E-91AF-FFF40050CA53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2022/4/27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445591A-E83D-4F8A-B064-12B29D3154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id="{97AF2308-535F-471C-9423-3467454C92F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661E857-36B8-43F1-9D87-FE508167BCE3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002314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D2A6548A-A6DF-4E6D-A063-343A6E919A1C}" type="datetime1">
              <a:rPr lang="zh-TW" altLang="en-US" smtClean="0"/>
              <a:pPr/>
              <a:t>2022/4/27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BCFAAAB6-A2C6-4A85-A3A1-98EFBA61C967}" type="slidenum">
              <a:rPr lang="en-US" altLang="zh-TW" smtClean="0"/>
              <a:pPr/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67529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b="0" i="0">
              <a:effectLst/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rtl="0"/>
            <a:r>
              <a:rPr lang="en-US" altLang="zh-TW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ID=d924773e-9a16-4d6d-9803-8cb819e99682</a:t>
            </a:r>
            <a:r>
              <a:rPr lang="zh-TW" altLang="en-US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
</a:t>
            </a:r>
            <a:r>
              <a:rPr lang="en-US" altLang="zh-TW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Recipe=text_billboard</a:t>
            </a:r>
            <a:r>
              <a:rPr lang="zh-TW" altLang="en-US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
</a:t>
            </a:r>
            <a:r>
              <a:rPr lang="en-US" altLang="zh-TW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Type=TextOnly</a:t>
            </a:r>
            <a:r>
              <a:rPr lang="zh-TW" altLang="en-US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
</a:t>
            </a:r>
            <a:r>
              <a:rPr lang="en-US" altLang="zh-TW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Variant=0
FamilyID=AccentBoxWalbaum_Zero</a:t>
            </a:r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8EAA36B1-75F6-458C-B388-8BC01E9857C8}" type="slidenum">
              <a:rPr lang="en-US" altLang="zh-TW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3205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CFAAAB6-A2C6-4A85-A3A1-98EFBA61C967}" type="slidenum">
              <a:rPr lang="en-US" altLang="zh-TW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59142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CFAAAB6-A2C6-4A85-A3A1-98EFBA61C967}" type="slidenum">
              <a:rPr lang="en-US" altLang="zh-TW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88598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CFAAAB6-A2C6-4A85-A3A1-98EFBA61C967}" type="slidenum">
              <a:rPr lang="en-US" altLang="zh-TW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38851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CFAAAB6-A2C6-4A85-A3A1-98EFBA61C967}" type="slidenum">
              <a:rPr lang="en-US" altLang="zh-TW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63540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CFAAAB6-A2C6-4A85-A3A1-98EFBA61C967}" type="slidenum">
              <a:rPr lang="en-US" altLang="zh-TW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68635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CFAAAB6-A2C6-4A85-A3A1-98EFBA61C967}" type="slidenum">
              <a:rPr lang="en-US" altLang="zh-TW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92835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CFAAAB6-A2C6-4A85-A3A1-98EFBA61C967}" type="slidenum">
              <a:rPr lang="en-US" altLang="zh-TW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23550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CFAAAB6-A2C6-4A85-A3A1-98EFBA61C967}" type="slidenum">
              <a:rPr lang="en-US" altLang="zh-TW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86426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CFAAAB6-A2C6-4A85-A3A1-98EFBA61C967}" type="slidenum">
              <a:rPr lang="en-US" altLang="zh-TW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2418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CFAAAB6-A2C6-4A85-A3A1-98EFBA61C967}" type="slidenum">
              <a:rPr lang="en-US" altLang="zh-TW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2510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CFAAAB6-A2C6-4A85-A3A1-98EFBA61C967}" type="slidenum">
              <a:rPr lang="en-US" altLang="zh-TW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618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CFAAAB6-A2C6-4A85-A3A1-98EFBA61C967}" type="slidenum">
              <a:rPr lang="en-US" altLang="zh-TW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03264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CFAAAB6-A2C6-4A85-A3A1-98EFBA61C967}" type="slidenum">
              <a:rPr lang="en-US" altLang="zh-TW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93133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CFAAAB6-A2C6-4A85-A3A1-98EFBA61C967}" type="slidenum">
              <a:rPr lang="en-US" altLang="zh-TW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5575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CFAAAB6-A2C6-4A85-A3A1-98EFBA61C967}" type="slidenum">
              <a:rPr lang="en-US" altLang="zh-TW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649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CFAAAB6-A2C6-4A85-A3A1-98EFBA61C967}" type="slidenum">
              <a:rPr lang="en-US" altLang="zh-TW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7266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CFAAAB6-A2C6-4A85-A3A1-98EFBA61C967}" type="slidenum">
              <a:rPr lang="en-US" altLang="zh-TW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6594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CFAAAB6-A2C6-4A85-A3A1-98EFBA61C967}" type="slidenum">
              <a:rPr lang="en-US" altLang="zh-TW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41669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CFAAAB6-A2C6-4A85-A3A1-98EFBA61C967}" type="slidenum">
              <a:rPr lang="en-US" altLang="zh-TW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0636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CFAAAB6-A2C6-4A85-A3A1-98EFBA61C967}" type="slidenum">
              <a:rPr lang="en-US" altLang="zh-TW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72444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CFAAAB6-A2C6-4A85-A3A1-98EFBA61C967}" type="slidenum">
              <a:rPr lang="en-US" altLang="zh-TW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6917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BC5C50C9-5CB7-4938-BEDF-DD2FC7529FA9}"/>
              </a:ext>
            </a:extLst>
          </p:cNvPr>
          <p:cNvSpPr/>
          <p:nvPr userDrawn="1"/>
        </p:nvSpPr>
        <p:spPr>
          <a:xfrm>
            <a:off x="1528762" y="1473243"/>
            <a:ext cx="9144000" cy="300744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1368" y="1664208"/>
            <a:ext cx="8586216" cy="2176272"/>
          </a:xfrm>
        </p:spPr>
        <p:txBody>
          <a:bodyPr rtlCol="0" anchor="ctr">
            <a:normAutofit/>
          </a:bodyPr>
          <a:lstStyle>
            <a:lvl1pPr algn="ctr">
              <a:defRPr sz="6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87168" y="4142232"/>
            <a:ext cx="7223760" cy="685800"/>
          </a:xfrm>
          <a:solidFill>
            <a:schemeClr val="accent1"/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zh-TW" altLang="en-US" noProof="0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266964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含 3 張圖片的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矩形 3">
            <a:extLst>
              <a:ext uri="{FF2B5EF4-FFF2-40B4-BE49-F238E27FC236}">
                <a16:creationId xmlns:a16="http://schemas.microsoft.com/office/drawing/2014/main" id="{2CD68929-9BD1-4A1E-9C1E-5B980D986EC1}"/>
              </a:ext>
            </a:extLst>
          </p:cNvPr>
          <p:cNvSpPr/>
          <p:nvPr userDrawn="1"/>
        </p:nvSpPr>
        <p:spPr>
          <a:xfrm>
            <a:off x="409575" y="633619"/>
            <a:ext cx="4927413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978408"/>
            <a:ext cx="4059936" cy="1106424"/>
          </a:xfrm>
        </p:spPr>
        <p:txBody>
          <a:bodyPr rtlCol="0" anchor="ctr">
            <a:normAutofit/>
          </a:bodyPr>
          <a:lstStyle>
            <a:lvl1pPr>
              <a:defRPr sz="2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359152"/>
            <a:ext cx="4059936" cy="3429000"/>
          </a:xfrm>
        </p:spPr>
        <p:txBody>
          <a:bodyPr rtlCol="0"/>
          <a:lstStyle>
            <a:lvl1pPr marL="0" indent="0">
              <a:buNone/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15" name="圖片版面配置區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961120" y="566928"/>
            <a:ext cx="2871216" cy="2340864"/>
          </a:xfrm>
        </p:spPr>
        <p:txBody>
          <a:bodyPr rtlCol="0" anchor="ctr"/>
          <a:lstStyle>
            <a:lvl1pPr algn="ctr">
              <a:buNone/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10" name="圖片版面配置區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843016" y="566928"/>
            <a:ext cx="2871216" cy="2340864"/>
          </a:xfrm>
        </p:spPr>
        <p:txBody>
          <a:bodyPr rtlCol="0" anchor="ctr"/>
          <a:lstStyle>
            <a:lvl1pPr algn="ctr">
              <a:buNone/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B3ED68CE-A00C-4DD9-8065-B0E3D033BC20}"/>
              </a:ext>
            </a:extLst>
          </p:cNvPr>
          <p:cNvSpPr/>
          <p:nvPr userDrawn="1"/>
        </p:nvSpPr>
        <p:spPr>
          <a:xfrm>
            <a:off x="345567" y="117043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BB3EDCB6-603C-4A22-80E6-232A6202452A}"/>
              </a:ext>
            </a:extLst>
          </p:cNvPr>
          <p:cNvSpPr/>
          <p:nvPr userDrawn="1"/>
        </p:nvSpPr>
        <p:spPr>
          <a:xfrm>
            <a:off x="877459" y="2121408"/>
            <a:ext cx="395865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  <p:sp>
        <p:nvSpPr>
          <p:cNvPr id="17" name="圖片版面配置區 14">
            <a:extLst>
              <a:ext uri="{FF2B5EF4-FFF2-40B4-BE49-F238E27FC236}">
                <a16:creationId xmlns:a16="http://schemas.microsoft.com/office/drawing/2014/main" id="{FBB9124E-D1EB-4540-B1E1-DF3CD388BB2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843016" y="3108960"/>
            <a:ext cx="5989320" cy="3054096"/>
          </a:xfrm>
        </p:spPr>
        <p:txBody>
          <a:bodyPr rtlCol="0" anchor="ctr"/>
          <a:lstStyle>
            <a:lvl1pPr algn="ctr">
              <a:buNone/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18" name="日期版面配置區 17">
            <a:extLst>
              <a:ext uri="{FF2B5EF4-FFF2-40B4-BE49-F238E27FC236}">
                <a16:creationId xmlns:a16="http://schemas.microsoft.com/office/drawing/2014/main" id="{88171D0F-B23C-4DA9-9F5D-C5F480A4C5BE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905256" y="6356350"/>
            <a:ext cx="2743200" cy="365125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en-US" altLang="zh-TW"/>
              <a:t>20XX/9/4</a:t>
            </a:r>
            <a:endParaRPr lang="zh-TW" altLang="en-US"/>
          </a:p>
        </p:txBody>
      </p:sp>
      <p:sp>
        <p:nvSpPr>
          <p:cNvPr id="19" name="頁尾版面配置區 18">
            <a:extLst>
              <a:ext uri="{FF2B5EF4-FFF2-40B4-BE49-F238E27FC236}">
                <a16:creationId xmlns:a16="http://schemas.microsoft.com/office/drawing/2014/main" id="{69186A5E-A88B-4AD5-8730-E1679229BB9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altLang="en-US"/>
              <a:t>簡報標題</a:t>
            </a:r>
          </a:p>
        </p:txBody>
      </p:sp>
      <p:sp>
        <p:nvSpPr>
          <p:cNvPr id="20" name="投影片編號版面配置區 19">
            <a:extLst>
              <a:ext uri="{FF2B5EF4-FFF2-40B4-BE49-F238E27FC236}">
                <a16:creationId xmlns:a16="http://schemas.microsoft.com/office/drawing/2014/main" id="{FDD4F609-6DE6-4637-A216-DB19D982FF1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8540496" y="6356350"/>
            <a:ext cx="2743200" cy="365125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65A5C87-DF58-40C8-B092-1DE63DB4547E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797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含 4 張圖片的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矩形 3">
            <a:extLst>
              <a:ext uri="{FF2B5EF4-FFF2-40B4-BE49-F238E27FC236}">
                <a16:creationId xmlns:a16="http://schemas.microsoft.com/office/drawing/2014/main" id="{2CD68929-9BD1-4A1E-9C1E-5B980D986EC1}"/>
              </a:ext>
            </a:extLst>
          </p:cNvPr>
          <p:cNvSpPr/>
          <p:nvPr userDrawn="1"/>
        </p:nvSpPr>
        <p:spPr>
          <a:xfrm>
            <a:off x="7324344" y="630936"/>
            <a:ext cx="4517136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0" y="978408"/>
            <a:ext cx="3721608" cy="1106424"/>
          </a:xfrm>
        </p:spPr>
        <p:txBody>
          <a:bodyPr rtlCol="0" anchor="ctr">
            <a:normAutofit/>
          </a:bodyPr>
          <a:lstStyle>
            <a:lvl1pPr>
              <a:defRPr sz="2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15" name="圖片版面配置區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67328" y="630936"/>
            <a:ext cx="3246120" cy="2688336"/>
          </a:xfrm>
        </p:spPr>
        <p:txBody>
          <a:bodyPr rtlCol="0" anchor="ctr"/>
          <a:lstStyle>
            <a:lvl1pPr algn="ctr">
              <a:buNone/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10" name="圖片版面配置區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11480" y="630936"/>
            <a:ext cx="3246120" cy="2688336"/>
          </a:xfrm>
        </p:spPr>
        <p:txBody>
          <a:bodyPr rtlCol="0" anchor="ctr"/>
          <a:lstStyle>
            <a:lvl1pPr algn="ctr">
              <a:buNone/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B3ED68CE-A00C-4DD9-8065-B0E3D033BC20}"/>
              </a:ext>
            </a:extLst>
          </p:cNvPr>
          <p:cNvSpPr/>
          <p:nvPr userDrawn="1"/>
        </p:nvSpPr>
        <p:spPr>
          <a:xfrm>
            <a:off x="7260336" y="1179576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  <p:sp>
        <p:nvSpPr>
          <p:cNvPr id="17" name="圖片版面配置區 14">
            <a:extLst>
              <a:ext uri="{FF2B5EF4-FFF2-40B4-BE49-F238E27FC236}">
                <a16:creationId xmlns:a16="http://schemas.microsoft.com/office/drawing/2014/main" id="{FBB9124E-D1EB-4540-B1E1-DF3CD388BB2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1480" y="3438144"/>
            <a:ext cx="3246120" cy="2688336"/>
          </a:xfrm>
        </p:spPr>
        <p:txBody>
          <a:bodyPr rtlCol="0" anchor="ctr"/>
          <a:lstStyle>
            <a:lvl1pPr algn="ctr">
              <a:buNone/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18" name="日期版面配置區 17">
            <a:extLst>
              <a:ext uri="{FF2B5EF4-FFF2-40B4-BE49-F238E27FC236}">
                <a16:creationId xmlns:a16="http://schemas.microsoft.com/office/drawing/2014/main" id="{88171D0F-B23C-4DA9-9F5D-C5F480A4C5BE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905256" y="6356350"/>
            <a:ext cx="2743200" cy="365125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en-US" altLang="zh-TW"/>
              <a:t>20XX/9/4</a:t>
            </a:r>
            <a:endParaRPr lang="zh-TW" altLang="en-US"/>
          </a:p>
        </p:txBody>
      </p:sp>
      <p:sp>
        <p:nvSpPr>
          <p:cNvPr id="19" name="頁尾版面配置區 18">
            <a:extLst>
              <a:ext uri="{FF2B5EF4-FFF2-40B4-BE49-F238E27FC236}">
                <a16:creationId xmlns:a16="http://schemas.microsoft.com/office/drawing/2014/main" id="{69186A5E-A88B-4AD5-8730-E1679229BB9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altLang="en-US"/>
              <a:t>簡報標題</a:t>
            </a:r>
          </a:p>
        </p:txBody>
      </p:sp>
      <p:sp>
        <p:nvSpPr>
          <p:cNvPr id="20" name="投影片編號版面配置區 19">
            <a:extLst>
              <a:ext uri="{FF2B5EF4-FFF2-40B4-BE49-F238E27FC236}">
                <a16:creationId xmlns:a16="http://schemas.microsoft.com/office/drawing/2014/main" id="{FDD4F609-6DE6-4637-A216-DB19D982FF1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8540496" y="6356350"/>
            <a:ext cx="2743200" cy="365125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65A5C87-DF58-40C8-B092-1DE63DB4547E}" type="slidenum">
              <a:rPr lang="en-US" altLang="zh-TW" smtClean="0"/>
              <a:pPr/>
              <a:t>‹#›</a:t>
            </a:fld>
            <a:endParaRPr lang="zh-TW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525280B1-DD77-4ADB-A6FC-71309BCB66E1}"/>
              </a:ext>
            </a:extLst>
          </p:cNvPr>
          <p:cNvSpPr/>
          <p:nvPr userDrawn="1"/>
        </p:nvSpPr>
        <p:spPr>
          <a:xfrm>
            <a:off x="7792216" y="2185416"/>
            <a:ext cx="3683187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  <p:sp>
        <p:nvSpPr>
          <p:cNvPr id="16" name="圖片版面配置區 14">
            <a:extLst>
              <a:ext uri="{FF2B5EF4-FFF2-40B4-BE49-F238E27FC236}">
                <a16:creationId xmlns:a16="http://schemas.microsoft.com/office/drawing/2014/main" id="{6B8374DB-2C54-426F-9768-7B838BE1F98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767328" y="3438144"/>
            <a:ext cx="3246120" cy="2688336"/>
          </a:xfrm>
        </p:spPr>
        <p:txBody>
          <a:bodyPr rtlCol="0" anchor="ctr"/>
          <a:lstStyle>
            <a:lvl1pPr algn="ctr">
              <a:buNone/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8" name="文字版面配置區 7">
            <a:extLst>
              <a:ext uri="{FF2B5EF4-FFF2-40B4-BE49-F238E27FC236}">
                <a16:creationId xmlns:a16="http://schemas.microsoft.com/office/drawing/2014/main" id="{A0D33A8D-B0BB-4920-AAC4-6EE9952AA55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772400" y="3099816"/>
            <a:ext cx="3721100" cy="447675"/>
          </a:xfrm>
        </p:spPr>
        <p:txBody>
          <a:bodyPr rtlCol="0"/>
          <a:lstStyle>
            <a:lvl1pPr marL="0" indent="0">
              <a:buNone/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21" name="文字版面配置區 7">
            <a:extLst>
              <a:ext uri="{FF2B5EF4-FFF2-40B4-BE49-F238E27FC236}">
                <a16:creationId xmlns:a16="http://schemas.microsoft.com/office/drawing/2014/main" id="{FC2F80E1-DA5D-4EBA-BDBC-FFD24776ED0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7772400" y="4215384"/>
            <a:ext cx="3721100" cy="447675"/>
          </a:xfrm>
        </p:spPr>
        <p:txBody>
          <a:bodyPr rtlCol="0"/>
          <a:lstStyle>
            <a:lvl1pPr marL="0" indent="0">
              <a:buNone/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22" name="文字版面配置區 7">
            <a:extLst>
              <a:ext uri="{FF2B5EF4-FFF2-40B4-BE49-F238E27FC236}">
                <a16:creationId xmlns:a16="http://schemas.microsoft.com/office/drawing/2014/main" id="{536A3E74-5D94-4FE5-A5F8-7DA032AD48A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772400" y="5321808"/>
            <a:ext cx="3721100" cy="447675"/>
          </a:xfrm>
        </p:spPr>
        <p:txBody>
          <a:bodyPr rtlCol="0"/>
          <a:lstStyle>
            <a:lvl1pPr marL="0" indent="0">
              <a:buNone/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23" name="圖片版面配置區 14">
            <a:extLst>
              <a:ext uri="{FF2B5EF4-FFF2-40B4-BE49-F238E27FC236}">
                <a16:creationId xmlns:a16="http://schemas.microsoft.com/office/drawing/2014/main" id="{A36D2011-9E99-44AA-8612-4EEBAAA5D036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7772400" y="2532888"/>
            <a:ext cx="457200" cy="457200"/>
          </a:xfrm>
        </p:spPr>
        <p:txBody>
          <a:bodyPr rtlCol="0" anchor="ctr"/>
          <a:lstStyle>
            <a:lvl1pPr algn="ctr">
              <a:buNone/>
              <a:defRPr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圖示</a:t>
            </a:r>
          </a:p>
        </p:txBody>
      </p:sp>
      <p:sp>
        <p:nvSpPr>
          <p:cNvPr id="24" name="圖片版面配置區 14">
            <a:extLst>
              <a:ext uri="{FF2B5EF4-FFF2-40B4-BE49-F238E27FC236}">
                <a16:creationId xmlns:a16="http://schemas.microsoft.com/office/drawing/2014/main" id="{80B0958E-0709-4604-ADAF-A6137275F31B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772400" y="3630168"/>
            <a:ext cx="457200" cy="457200"/>
          </a:xfrm>
        </p:spPr>
        <p:txBody>
          <a:bodyPr rtlCol="0" anchor="ctr"/>
          <a:lstStyle>
            <a:lvl1pPr algn="ctr">
              <a:buNone/>
              <a:defRPr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圖示</a:t>
            </a:r>
          </a:p>
        </p:txBody>
      </p:sp>
      <p:sp>
        <p:nvSpPr>
          <p:cNvPr id="25" name="圖片版面配置區 14">
            <a:extLst>
              <a:ext uri="{FF2B5EF4-FFF2-40B4-BE49-F238E27FC236}">
                <a16:creationId xmlns:a16="http://schemas.microsoft.com/office/drawing/2014/main" id="{F4A09204-1398-472F-B713-0AD49188773D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7772400" y="4754880"/>
            <a:ext cx="457200" cy="457200"/>
          </a:xfrm>
        </p:spPr>
        <p:txBody>
          <a:bodyPr rtlCol="0" anchor="ctr"/>
          <a:lstStyle>
            <a:lvl1pPr algn="ctr">
              <a:buNone/>
              <a:defRPr sz="9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圖示</a:t>
            </a:r>
          </a:p>
        </p:txBody>
      </p:sp>
    </p:spTree>
    <p:extLst>
      <p:ext uri="{BB962C8B-B14F-4D97-AF65-F5344CB8AC3E}">
        <p14:creationId xmlns:p14="http://schemas.microsoft.com/office/powerpoint/2010/main" val="3439343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 userDrawn="1"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 rtlCol="0">
            <a:normAutofit/>
          </a:bodyPr>
          <a:lstStyle>
            <a:lvl1pPr>
              <a:defRPr sz="5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en-US" altLang="zh-TW"/>
              <a:t>20XX/9/4</a:t>
            </a:r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altLang="en-US"/>
              <a:t>簡報標題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65A5C87-DF58-40C8-B092-1DE63DB4547E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0994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altLang="zh-TW" noProof="0"/>
              <a:t>20XX/9/4</a:t>
            </a:r>
            <a:endParaRPr lang="zh-TW" altLang="en-US" noProof="0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簡報標題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5A5C87-DF58-40C8-B092-1DE63DB4547E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4060377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矩形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rtlCol="0" anchor="t">
            <a:normAutofit/>
          </a:bodyPr>
          <a:lstStyle>
            <a:lvl1pPr>
              <a:lnSpc>
                <a:spcPct val="100000"/>
              </a:lnSpc>
              <a:defRPr sz="3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內容預留位置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 rtlCol="0"/>
          <a:lstStyle>
            <a:lvl1pPr>
              <a:defRPr sz="2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sz="2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文字預留位置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 rtlCol="0">
            <a:normAutofit/>
          </a:bodyPr>
          <a:lstStyle>
            <a:lvl1pPr marL="0" indent="0">
              <a:buNone/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en-US" altLang="zh-TW"/>
              <a:t>20XX/9/4</a:t>
            </a:r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altLang="en-US"/>
              <a:t>簡報標題</a:t>
            </a:r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65A5C87-DF58-40C8-B092-1DE63DB4547E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7224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矩形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rtlCol="0" anchor="t">
            <a:normAutofit/>
          </a:bodyPr>
          <a:lstStyle>
            <a:lvl1pPr>
              <a:lnSpc>
                <a:spcPct val="100000"/>
              </a:lnSpc>
              <a:defRPr sz="3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圖片預留位置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 rtlCol="0">
            <a:normAutofit/>
          </a:bodyPr>
          <a:lstStyle>
            <a:lvl1pPr marL="0" indent="0">
              <a:buNone/>
              <a:defRPr sz="2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預留位置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 rtlCol="0">
            <a:normAutofit/>
          </a:bodyPr>
          <a:lstStyle>
            <a:lvl1pPr marL="0" indent="0">
              <a:buNone/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en-US" altLang="zh-TW"/>
              <a:t>20XX/9/4</a:t>
            </a:r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altLang="en-US"/>
              <a:t>簡報標題</a:t>
            </a:r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65A5C87-DF58-40C8-B092-1DE63DB4547E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3248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含圖片的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4064" y="1078992"/>
            <a:ext cx="6272784" cy="1536192"/>
          </a:xfrm>
        </p:spPr>
        <p:txBody>
          <a:bodyPr rtlCol="0" anchor="b">
            <a:normAutofit/>
          </a:bodyPr>
          <a:lstStyle>
            <a:lvl1pPr>
              <a:defRPr sz="5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內容預留位置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4064" y="3355848"/>
            <a:ext cx="6272784" cy="2825496"/>
          </a:xfrm>
        </p:spPr>
        <p:txBody>
          <a:bodyPr rtlCol="0"/>
          <a:lstStyle>
            <a:lvl1pPr>
              <a:buNone/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5256" y="6356350"/>
            <a:ext cx="2743200" cy="365125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en-US" altLang="zh-TW"/>
              <a:t>20XX/9/4</a:t>
            </a:r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41648" y="6356350"/>
            <a:ext cx="4114800" cy="365125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altLang="en-US"/>
              <a:t>簡報標題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65A5C87-DF58-40C8-B092-1DE63DB4547E}" type="slidenum">
              <a:rPr lang="en-US" altLang="zh-TW" smtClean="0"/>
              <a:pPr/>
              <a:t>‹#›</a:t>
            </a:fld>
            <a:endParaRPr lang="zh-TW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3EEEC07-DA87-4415-8D6B-72E1B2686535}"/>
              </a:ext>
            </a:extLst>
          </p:cNvPr>
          <p:cNvSpPr/>
          <p:nvPr userDrawn="1"/>
        </p:nvSpPr>
        <p:spPr>
          <a:xfrm rot="5400000">
            <a:off x="5317960" y="36338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CC47E32-D289-4A1B-A3C7-A355CD5572E8}"/>
              </a:ext>
            </a:extLst>
          </p:cNvPr>
          <p:cNvSpPr/>
          <p:nvPr userDrawn="1"/>
        </p:nvSpPr>
        <p:spPr>
          <a:xfrm>
            <a:off x="5099266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  <p:sp>
        <p:nvSpPr>
          <p:cNvPr id="15" name="圖片版面配置區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7200" y="603504"/>
            <a:ext cx="4050792" cy="5577840"/>
          </a:xfrm>
        </p:spPr>
        <p:txBody>
          <a:bodyPr rtlCol="0" anchor="ctr"/>
          <a:lstStyle>
            <a:lvl1pPr algn="ctr">
              <a:buNone/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</p:spTree>
    <p:extLst>
      <p:ext uri="{BB962C8B-B14F-4D97-AF65-F5344CB8AC3E}">
        <p14:creationId xmlns:p14="http://schemas.microsoft.com/office/powerpoint/2010/main" val="3812587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含 2 張圖片的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72784" cy="1536192"/>
          </a:xfrm>
        </p:spPr>
        <p:txBody>
          <a:bodyPr rtlCol="0" anchor="b">
            <a:normAutofit/>
          </a:bodyPr>
          <a:lstStyle>
            <a:lvl1pPr>
              <a:defRPr sz="5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內容預留位置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3355848"/>
            <a:ext cx="6272784" cy="2825496"/>
          </a:xfrm>
        </p:spPr>
        <p:txBody>
          <a:bodyPr rtlCol="0"/>
          <a:lstStyle>
            <a:lvl1pPr marL="0" indent="0">
              <a:buNone/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05272" y="6356350"/>
            <a:ext cx="1280160" cy="365125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65A5C87-DF58-40C8-B092-1DE63DB4547E}" type="slidenum">
              <a:rPr lang="en-US" altLang="zh-TW" smtClean="0"/>
              <a:pPr/>
              <a:t>‹#›</a:t>
            </a:fld>
            <a:endParaRPr lang="zh-TW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3EEEC07-DA87-4415-8D6B-72E1B2686535}"/>
              </a:ext>
            </a:extLst>
          </p:cNvPr>
          <p:cNvSpPr/>
          <p:nvPr userDrawn="1"/>
        </p:nvSpPr>
        <p:spPr>
          <a:xfrm rot="5400000">
            <a:off x="850392" y="36576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  <p:sp>
        <p:nvSpPr>
          <p:cNvPr id="15" name="圖片版面配置區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680960" y="4352544"/>
            <a:ext cx="4507992" cy="2505456"/>
          </a:xfrm>
        </p:spPr>
        <p:txBody>
          <a:bodyPr rtlCol="0" anchor="ctr"/>
          <a:lstStyle>
            <a:lvl1pPr algn="ctr">
              <a:buNone/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10" name="圖片版面配置區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680960" y="0"/>
            <a:ext cx="4507992" cy="4123944"/>
          </a:xfrm>
        </p:spPr>
        <p:txBody>
          <a:bodyPr rtlCol="0" anchor="ctr"/>
          <a:lstStyle>
            <a:lvl1pPr algn="ctr">
              <a:buNone/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EEFA3CC7-31ED-4E5A-87A6-AA1D8F4251FC}"/>
              </a:ext>
            </a:extLst>
          </p:cNvPr>
          <p:cNvSpPr/>
          <p:nvPr userDrawn="1"/>
        </p:nvSpPr>
        <p:spPr>
          <a:xfrm>
            <a:off x="621792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178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B541A812-4D3F-4D65-BA64-BA64E37F2C1D}"/>
              </a:ext>
            </a:extLst>
          </p:cNvPr>
          <p:cNvSpPr/>
          <p:nvPr userDrawn="1"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7013448" cy="2990088"/>
          </a:xfrm>
        </p:spPr>
        <p:txBody>
          <a:bodyPr rtlCol="0" anchor="ctr">
            <a:normAutofit/>
          </a:bodyPr>
          <a:lstStyle>
            <a:lvl1pPr>
              <a:defRPr sz="5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預留位置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13648" y="1938528"/>
            <a:ext cx="2688336" cy="2990088"/>
          </a:xfrm>
          <a:solidFill>
            <a:schemeClr val="accent1"/>
          </a:solidFill>
        </p:spPr>
        <p:txBody>
          <a:bodyPr rtlCol="0" anchor="ctr"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5716BBE9-8A9C-450B-A235-677945C7ED44}"/>
              </a:ext>
            </a:extLst>
          </p:cNvPr>
          <p:cNvSpPr/>
          <p:nvPr userDrawn="1"/>
        </p:nvSpPr>
        <p:spPr>
          <a:xfrm>
            <a:off x="609084" y="2965074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9855E7BF-3629-4C02-98DF-CFC1C93CE036}"/>
              </a:ext>
            </a:extLst>
          </p:cNvPr>
          <p:cNvSpPr/>
          <p:nvPr userDrawn="1"/>
        </p:nvSpPr>
        <p:spPr>
          <a:xfrm rot="5400000">
            <a:off x="7360539" y="3424428"/>
            <a:ext cx="210312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3540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矩形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 userDrawn="1"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 rtlCol="0">
            <a:normAutofit/>
          </a:bodyPr>
          <a:lstStyle>
            <a:lvl1pPr>
              <a:defRPr sz="4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01852" y="6356350"/>
            <a:ext cx="2743200" cy="365125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en-US" altLang="zh-TW"/>
              <a:t>20XX/9/4</a:t>
            </a:r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altLang="en-US"/>
              <a:t>簡報標題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65A5C87-DF58-40C8-B092-1DE63DB4547E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3869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引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rtlCol="0" anchor="ctr">
            <a:normAutofit/>
          </a:bodyPr>
          <a:lstStyle>
            <a:lvl1pPr algn="ctr">
              <a:defRPr sz="4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 useBgFill="1">
        <p:nvSpPr>
          <p:cNvPr id="4" name="矩形 3">
            <a:extLst>
              <a:ext uri="{FF2B5EF4-FFF2-40B4-BE49-F238E27FC236}">
                <a16:creationId xmlns:a16="http://schemas.microsoft.com/office/drawing/2014/main" id="{673635DF-99E4-4A0C-A272-D9FF87695DE7}"/>
              </a:ext>
            </a:extLst>
          </p:cNvPr>
          <p:cNvSpPr/>
          <p:nvPr userDrawn="1"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5590C76F-6331-4485-AA5B-D61483481F68}"/>
              </a:ext>
            </a:extLst>
          </p:cNvPr>
          <p:cNvSpPr/>
          <p:nvPr userDrawn="1"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  <a:solidFill>
            <a:schemeClr val="accent1"/>
          </a:solidFill>
        </p:spPr>
        <p:txBody>
          <a:bodyPr rtlCol="0" anchor="ctr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6" name="日期版面配置區 5">
            <a:extLst>
              <a:ext uri="{FF2B5EF4-FFF2-40B4-BE49-F238E27FC236}">
                <a16:creationId xmlns:a16="http://schemas.microsoft.com/office/drawing/2014/main" id="{ECB2BA4C-9ADA-41DB-B758-9E3CFECDF5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5256" y="6356350"/>
            <a:ext cx="2743200" cy="365125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en-US" altLang="zh-TW"/>
              <a:t>20XX/9/4</a:t>
            </a:r>
            <a:endParaRPr lang="zh-TW" altLang="en-US"/>
          </a:p>
        </p:txBody>
      </p:sp>
      <p:sp>
        <p:nvSpPr>
          <p:cNvPr id="10" name="頁尾版面配置區 9">
            <a:extLst>
              <a:ext uri="{FF2B5EF4-FFF2-40B4-BE49-F238E27FC236}">
                <a16:creationId xmlns:a16="http://schemas.microsoft.com/office/drawing/2014/main" id="{20957ADB-410A-48BE-AA95-3A708314B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altLang="en-US"/>
              <a:t>簡報標題</a:t>
            </a:r>
          </a:p>
        </p:txBody>
      </p:sp>
      <p:sp>
        <p:nvSpPr>
          <p:cNvPr id="11" name="投影片編號版面配置區 10">
            <a:extLst>
              <a:ext uri="{FF2B5EF4-FFF2-40B4-BE49-F238E27FC236}">
                <a16:creationId xmlns:a16="http://schemas.microsoft.com/office/drawing/2014/main" id="{5112591B-8032-4FDF-9B26-8F505642C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65A5C87-DF58-40C8-B092-1DE63DB4547E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4522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小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矩形 8">
            <a:extLst>
              <a:ext uri="{FF2B5EF4-FFF2-40B4-BE49-F238E27FC236}">
                <a16:creationId xmlns:a16="http://schemas.microsoft.com/office/drawing/2014/main" id="{342F4163-FF9F-453F-99BB-82B8FDB0A1F9}"/>
              </a:ext>
            </a:extLst>
          </p:cNvPr>
          <p:cNvSpPr/>
          <p:nvPr userDrawn="1"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  <p:sp>
        <p:nvSpPr>
          <p:cNvPr id="15" name="圖片版面配置區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422392" y="2798064"/>
            <a:ext cx="1463040" cy="1481328"/>
          </a:xfrm>
        </p:spPr>
        <p:txBody>
          <a:bodyPr rtlCol="0" anchor="ctr"/>
          <a:lstStyle>
            <a:lvl1pPr algn="ctr">
              <a:buNone/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圖片</a:t>
            </a:r>
          </a:p>
        </p:txBody>
      </p:sp>
      <p:sp>
        <p:nvSpPr>
          <p:cNvPr id="10" name="圖片版面配置區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76072" y="2798064"/>
            <a:ext cx="1463040" cy="1481328"/>
          </a:xfrm>
        </p:spPr>
        <p:txBody>
          <a:bodyPr rtlCol="0" anchor="ctr"/>
          <a:lstStyle>
            <a:lvl1pPr algn="ctr">
              <a:buNone/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圖片</a:t>
            </a:r>
          </a:p>
        </p:txBody>
      </p:sp>
      <p:sp>
        <p:nvSpPr>
          <p:cNvPr id="16" name="圖片版面配置區 14">
            <a:extLst>
              <a:ext uri="{FF2B5EF4-FFF2-40B4-BE49-F238E27FC236}">
                <a16:creationId xmlns:a16="http://schemas.microsoft.com/office/drawing/2014/main" id="{6B8374DB-2C54-426F-9768-7B838BE1F98D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7845552" y="2798064"/>
            <a:ext cx="1463040" cy="1481328"/>
          </a:xfrm>
        </p:spPr>
        <p:txBody>
          <a:bodyPr rtlCol="0" anchor="ctr"/>
          <a:lstStyle>
            <a:lvl1pPr algn="ctr">
              <a:buNone/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圖片</a:t>
            </a: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76763C05-47FB-4725-A20D-066889246220}"/>
              </a:ext>
            </a:extLst>
          </p:cNvPr>
          <p:cNvSpPr/>
          <p:nvPr userDrawn="1"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  <p:sp>
        <p:nvSpPr>
          <p:cNvPr id="28" name="標題 1">
            <a:extLst>
              <a:ext uri="{FF2B5EF4-FFF2-40B4-BE49-F238E27FC236}">
                <a16:creationId xmlns:a16="http://schemas.microsoft.com/office/drawing/2014/main" id="{9EDC39EC-C00D-4DE8-8828-E0E5AD579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 rtlCol="0">
            <a:normAutofit/>
          </a:bodyPr>
          <a:lstStyle>
            <a:lvl1pPr>
              <a:defRPr sz="4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2" name="圖片版面配置區 14">
            <a:extLst>
              <a:ext uri="{FF2B5EF4-FFF2-40B4-BE49-F238E27FC236}">
                <a16:creationId xmlns:a16="http://schemas.microsoft.com/office/drawing/2014/main" id="{AC393A50-B0FA-44B0-850A-6E748DECA20A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2999232" y="2798064"/>
            <a:ext cx="1463040" cy="1481328"/>
          </a:xfrm>
        </p:spPr>
        <p:txBody>
          <a:bodyPr rtlCol="0" anchor="ctr"/>
          <a:lstStyle>
            <a:lvl1pPr algn="ctr">
              <a:buNone/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圖片</a:t>
            </a:r>
          </a:p>
        </p:txBody>
      </p:sp>
      <p:sp>
        <p:nvSpPr>
          <p:cNvPr id="33" name="圖片版面配置區 14">
            <a:extLst>
              <a:ext uri="{FF2B5EF4-FFF2-40B4-BE49-F238E27FC236}">
                <a16:creationId xmlns:a16="http://schemas.microsoft.com/office/drawing/2014/main" id="{C19D18E3-AE27-4902-A5E1-1E388C8CA886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10268712" y="2798064"/>
            <a:ext cx="1463040" cy="1481328"/>
          </a:xfrm>
        </p:spPr>
        <p:txBody>
          <a:bodyPr rtlCol="0" anchor="ctr"/>
          <a:lstStyle>
            <a:lvl1pPr algn="ctr">
              <a:buNone/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圖片</a:t>
            </a:r>
          </a:p>
        </p:txBody>
      </p:sp>
      <p:sp>
        <p:nvSpPr>
          <p:cNvPr id="11" name="日期版面配置區 10">
            <a:extLst>
              <a:ext uri="{FF2B5EF4-FFF2-40B4-BE49-F238E27FC236}">
                <a16:creationId xmlns:a16="http://schemas.microsoft.com/office/drawing/2014/main" id="{C4A1E4D4-19E0-496B-BBAF-99A720781C00}"/>
              </a:ext>
            </a:extLst>
          </p:cNvPr>
          <p:cNvSpPr>
            <a:spLocks noGrp="1"/>
          </p:cNvSpPr>
          <p:nvPr>
            <p:ph type="dt" sz="half" idx="32"/>
          </p:nvPr>
        </p:nvSpPr>
        <p:spPr>
          <a:xfrm>
            <a:off x="905256" y="6356350"/>
            <a:ext cx="2743200" cy="365125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en-US" altLang="zh-TW"/>
              <a:t>20XX/9/4</a:t>
            </a:r>
            <a:endParaRPr lang="zh-TW" altLang="en-US"/>
          </a:p>
        </p:txBody>
      </p:sp>
      <p:sp>
        <p:nvSpPr>
          <p:cNvPr id="12" name="頁尾版面配置區 11">
            <a:extLst>
              <a:ext uri="{FF2B5EF4-FFF2-40B4-BE49-F238E27FC236}">
                <a16:creationId xmlns:a16="http://schemas.microsoft.com/office/drawing/2014/main" id="{D0281C10-EAAA-4F45-8CC9-87F9F9116C21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altLang="en-US"/>
              <a:t>簡報標題</a:t>
            </a:r>
          </a:p>
        </p:txBody>
      </p:sp>
      <p:sp>
        <p:nvSpPr>
          <p:cNvPr id="13" name="投影片編號版面配置區 12">
            <a:extLst>
              <a:ext uri="{FF2B5EF4-FFF2-40B4-BE49-F238E27FC236}">
                <a16:creationId xmlns:a16="http://schemas.microsoft.com/office/drawing/2014/main" id="{389175D6-43FD-42A2-8595-893FC3BFCDF6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65A5C87-DF58-40C8-B092-1DE63DB4547E}" type="slidenum">
              <a:rPr lang="en-US" altLang="zh-TW" smtClean="0"/>
              <a:pPr/>
              <a:t>‹#›</a:t>
            </a:fld>
            <a:endParaRPr lang="zh-TW" altLang="en-US"/>
          </a:p>
        </p:txBody>
      </p:sp>
      <p:sp>
        <p:nvSpPr>
          <p:cNvPr id="37" name="文字版面配置區 35">
            <a:extLst>
              <a:ext uri="{FF2B5EF4-FFF2-40B4-BE49-F238E27FC236}">
                <a16:creationId xmlns:a16="http://schemas.microsoft.com/office/drawing/2014/main" id="{28F74B10-F76D-4BBB-A284-01D5A0DF8BC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431536" y="4489704"/>
            <a:ext cx="1462088" cy="649288"/>
          </a:xfrm>
        </p:spPr>
        <p:txBody>
          <a:bodyPr rtlCol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rtl="0"/>
            <a:r>
              <a:rPr lang="zh-TW" altLang="en-US" noProof="0"/>
              <a:t>姓名</a:t>
            </a:r>
          </a:p>
          <a:p>
            <a:pPr lvl="1" rtl="0"/>
            <a:r>
              <a:rPr lang="zh-TW" altLang="en-US" noProof="0"/>
              <a:t>職稱</a:t>
            </a:r>
          </a:p>
        </p:txBody>
      </p:sp>
      <p:sp>
        <p:nvSpPr>
          <p:cNvPr id="38" name="文字版面配置區 35">
            <a:extLst>
              <a:ext uri="{FF2B5EF4-FFF2-40B4-BE49-F238E27FC236}">
                <a16:creationId xmlns:a16="http://schemas.microsoft.com/office/drawing/2014/main" id="{BD245DC2-6D7B-4AEE-B8EE-0D0E473AFFF5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845552" y="4489704"/>
            <a:ext cx="1462088" cy="649288"/>
          </a:xfrm>
        </p:spPr>
        <p:txBody>
          <a:bodyPr rtlCol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rtl="0"/>
            <a:r>
              <a:rPr lang="zh-TW" altLang="en-US" noProof="0"/>
              <a:t>姓名</a:t>
            </a:r>
          </a:p>
          <a:p>
            <a:pPr lvl="1" rtl="0"/>
            <a:r>
              <a:rPr lang="zh-TW" altLang="en-US" noProof="0"/>
              <a:t>職稱</a:t>
            </a:r>
          </a:p>
        </p:txBody>
      </p:sp>
      <p:sp>
        <p:nvSpPr>
          <p:cNvPr id="39" name="文字版面配置區 35">
            <a:extLst>
              <a:ext uri="{FF2B5EF4-FFF2-40B4-BE49-F238E27FC236}">
                <a16:creationId xmlns:a16="http://schemas.microsoft.com/office/drawing/2014/main" id="{28069EAF-8C82-49CC-8A38-2ACAD26F7DE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0268712" y="4489704"/>
            <a:ext cx="1462088" cy="649288"/>
          </a:xfrm>
        </p:spPr>
        <p:txBody>
          <a:bodyPr rtlCol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rtl="0"/>
            <a:r>
              <a:rPr lang="zh-TW" altLang="en-US" noProof="0"/>
              <a:t>姓名</a:t>
            </a:r>
          </a:p>
          <a:p>
            <a:pPr lvl="1" rtl="0"/>
            <a:r>
              <a:rPr lang="zh-TW" altLang="en-US" noProof="0"/>
              <a:t>職稱</a:t>
            </a:r>
          </a:p>
        </p:txBody>
      </p:sp>
      <p:sp>
        <p:nvSpPr>
          <p:cNvPr id="40" name="文字版面配置區 35">
            <a:extLst>
              <a:ext uri="{FF2B5EF4-FFF2-40B4-BE49-F238E27FC236}">
                <a16:creationId xmlns:a16="http://schemas.microsoft.com/office/drawing/2014/main" id="{DAA3B1CD-59B3-4B73-B91A-88CED1D8FDD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94360" y="4489704"/>
            <a:ext cx="1462088" cy="649288"/>
          </a:xfrm>
        </p:spPr>
        <p:txBody>
          <a:bodyPr rtlCol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rtl="0"/>
            <a:r>
              <a:rPr lang="zh-TW" altLang="en-US" noProof="0"/>
              <a:t>姓名</a:t>
            </a:r>
          </a:p>
          <a:p>
            <a:pPr lvl="1" rtl="0"/>
            <a:r>
              <a:rPr lang="zh-TW" altLang="en-US" noProof="0"/>
              <a:t>職稱</a:t>
            </a:r>
          </a:p>
        </p:txBody>
      </p:sp>
      <p:sp>
        <p:nvSpPr>
          <p:cNvPr id="41" name="文字版面配置區 35">
            <a:extLst>
              <a:ext uri="{FF2B5EF4-FFF2-40B4-BE49-F238E27FC236}">
                <a16:creationId xmlns:a16="http://schemas.microsoft.com/office/drawing/2014/main" id="{C1FED6B0-DEB7-46E3-8038-FE6788AC24A9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008376" y="4489704"/>
            <a:ext cx="1462088" cy="649288"/>
          </a:xfrm>
        </p:spPr>
        <p:txBody>
          <a:bodyPr rtlCol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rtl="0"/>
            <a:r>
              <a:rPr lang="zh-TW" altLang="en-US" noProof="0"/>
              <a:t>姓名</a:t>
            </a:r>
          </a:p>
          <a:p>
            <a:pPr lvl="1" rtl="0"/>
            <a:r>
              <a:rPr lang="zh-TW" altLang="en-US" noProof="0"/>
              <a:t>職稱</a:t>
            </a:r>
          </a:p>
        </p:txBody>
      </p:sp>
    </p:spTree>
    <p:extLst>
      <p:ext uri="{BB962C8B-B14F-4D97-AF65-F5344CB8AC3E}">
        <p14:creationId xmlns:p14="http://schemas.microsoft.com/office/powerpoint/2010/main" val="431511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矩形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 rtlCol="0">
            <a:normAutofit/>
          </a:bodyPr>
          <a:lstStyle>
            <a:lvl1pPr>
              <a:defRPr sz="4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rtlCol="0" anchor="b"/>
          <a:lstStyle>
            <a:lvl1pPr marL="0" indent="0">
              <a:buNone/>
              <a:defRPr sz="2400" b="1" cap="none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4" name="內容預留位置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 rtlCol="0"/>
          <a:lstStyle>
            <a:lvl1pPr>
              <a:spcBef>
                <a:spcPts val="1000"/>
              </a:spcBef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spcBef>
                <a:spcPts val="1000"/>
              </a:spcBef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spcBef>
                <a:spcPts val="1000"/>
              </a:spcBef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spcBef>
                <a:spcPts val="1000"/>
              </a:spcBef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spcBef>
                <a:spcPts val="1000"/>
              </a:spcBef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5" name="文字預留位置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rtlCol="0" anchor="b"/>
          <a:lstStyle>
            <a:lvl1pPr marL="0" indent="0">
              <a:buNone/>
              <a:defRPr sz="2400" b="1" cap="none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6" name="內容預留位置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 rtlCol="0"/>
          <a:lstStyle>
            <a:lvl1pPr>
              <a:spcBef>
                <a:spcPts val="1000"/>
              </a:spcBef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spcBef>
                <a:spcPts val="1000"/>
              </a:spcBef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spcBef>
                <a:spcPts val="1000"/>
              </a:spcBef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spcBef>
                <a:spcPts val="1000"/>
              </a:spcBef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spcBef>
                <a:spcPts val="1000"/>
              </a:spcBef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5256" y="6356350"/>
            <a:ext cx="2743200" cy="365125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en-US" altLang="zh-TW"/>
              <a:t>20XX/9/4</a:t>
            </a:r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altLang="en-US"/>
              <a:t>簡報標題</a:t>
            </a:r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65A5C87-DF58-40C8-B092-1DE63DB4547E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6934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 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矩形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 userDrawn="1"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 rtlCol="0">
            <a:normAutofit/>
          </a:bodyPr>
          <a:lstStyle>
            <a:lvl1pPr>
              <a:defRPr sz="4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2372650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 cap="none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4" name="內容預留位置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3203688"/>
            <a:ext cx="3291840" cy="2968512"/>
          </a:xfrm>
        </p:spPr>
        <p:txBody>
          <a:bodyPr rtlCol="0"/>
          <a:lstStyle>
            <a:lvl1pPr>
              <a:spcBef>
                <a:spcPts val="1000"/>
              </a:spcBef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spcBef>
                <a:spcPts val="1000"/>
              </a:spcBef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spcBef>
                <a:spcPts val="1000"/>
              </a:spcBef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spcBef>
                <a:spcPts val="1000"/>
              </a:spcBef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spcBef>
                <a:spcPts val="1000"/>
              </a:spcBef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5" name="文字預留位置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07992" y="2372650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 cap="none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6" name="內容預留位置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07992" y="3203687"/>
            <a:ext cx="3291840" cy="2968511"/>
          </a:xfrm>
        </p:spPr>
        <p:txBody>
          <a:bodyPr rtlCol="0"/>
          <a:lstStyle>
            <a:lvl1pPr>
              <a:spcBef>
                <a:spcPts val="1000"/>
              </a:spcBef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spcBef>
                <a:spcPts val="1000"/>
              </a:spcBef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spcBef>
                <a:spcPts val="1000"/>
              </a:spcBef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spcBef>
                <a:spcPts val="1000"/>
              </a:spcBef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spcBef>
                <a:spcPts val="1000"/>
              </a:spcBef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5256" y="6356350"/>
            <a:ext cx="2743200" cy="365125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en-US" altLang="zh-TW"/>
              <a:t>20XX/9/4</a:t>
            </a:r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altLang="en-US"/>
              <a:t>簡報標題</a:t>
            </a:r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65A5C87-DF58-40C8-B092-1DE63DB4547E}" type="slidenum">
              <a:rPr lang="en-US" altLang="zh-TW" smtClean="0"/>
              <a:pPr/>
              <a:t>‹#›</a:t>
            </a:fld>
            <a:endParaRPr lang="zh-TW" altLang="en-US"/>
          </a:p>
        </p:txBody>
      </p:sp>
      <p:sp>
        <p:nvSpPr>
          <p:cNvPr id="14" name="文字預留位置 4">
            <a:extLst>
              <a:ext uri="{FF2B5EF4-FFF2-40B4-BE49-F238E27FC236}">
                <a16:creationId xmlns:a16="http://schemas.microsoft.com/office/drawing/2014/main" id="{CE04853A-B5A7-418B-B49F-E718136614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39912" y="2372650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 cap="none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16" name="內容預留位置 5">
            <a:extLst>
              <a:ext uri="{FF2B5EF4-FFF2-40B4-BE49-F238E27FC236}">
                <a16:creationId xmlns:a16="http://schemas.microsoft.com/office/drawing/2014/main" id="{D08E5547-BBB9-4D87-A012-6BC6B133086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439912" y="3203687"/>
            <a:ext cx="3291840" cy="2968511"/>
          </a:xfrm>
        </p:spPr>
        <p:txBody>
          <a:bodyPr rtlCol="0"/>
          <a:lstStyle>
            <a:lvl1pPr>
              <a:spcBef>
                <a:spcPts val="1000"/>
              </a:spcBef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spcBef>
                <a:spcPts val="1000"/>
              </a:spcBef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spcBef>
                <a:spcPts val="1000"/>
              </a:spcBef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spcBef>
                <a:spcPts val="1000"/>
              </a:spcBef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spcBef>
                <a:spcPts val="1000"/>
              </a:spcBef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202261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預留位置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預留位置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en-US" altLang="zh-TW"/>
              <a:t>20XX/9/4</a:t>
            </a:r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altLang="en-US"/>
              <a:t>簡報標題</a:t>
            </a:r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65A5C87-DF58-40C8-B092-1DE63DB4547E}" type="slidenum">
              <a:rPr lang="en-US" altLang="zh-TW" smtClean="0"/>
              <a:pPr/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513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30" r:id="rId2"/>
    <p:sldLayoutId id="2147483731" r:id="rId3"/>
    <p:sldLayoutId id="2147483723" r:id="rId4"/>
    <p:sldLayoutId id="2147483722" r:id="rId5"/>
    <p:sldLayoutId id="2147483732" r:id="rId6"/>
    <p:sldLayoutId id="2147483736" r:id="rId7"/>
    <p:sldLayoutId id="2147483725" r:id="rId8"/>
    <p:sldLayoutId id="2147483733" r:id="rId9"/>
    <p:sldLayoutId id="2147483734" r:id="rId10"/>
    <p:sldLayoutId id="2147483735" r:id="rId11"/>
    <p:sldLayoutId id="2147483726" r:id="rId12"/>
    <p:sldLayoutId id="2147483727" r:id="rId13"/>
    <p:sldLayoutId id="2147483728" r:id="rId14"/>
    <p:sldLayoutId id="2147483729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5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7.sv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80D9D20-B4BB-42AA-8DDD-68CC9F1D95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en-US" altLang="zh-TW" sz="5400" dirty="0" err="1"/>
              <a:t>Sence</a:t>
            </a:r>
            <a:r>
              <a:rPr lang="en-US" altLang="zh-TW" sz="5400" dirty="0"/>
              <a:t> Graph animation</a:t>
            </a:r>
            <a:endParaRPr lang="zh-TW" altLang="en-US" sz="5400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D9E8FDB-60EE-45AE-BB89-9A561A61C2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3373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5E209E4-B947-4446-AD42-C1B3A0C1F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altLang="zh-TW" dirty="0" err="1"/>
              <a:t>Sence</a:t>
            </a:r>
            <a:r>
              <a:rPr lang="en-US" altLang="zh-TW" dirty="0"/>
              <a:t> Graph</a:t>
            </a:r>
            <a:endParaRPr lang="zh-TW" altLang="en-US" dirty="0"/>
          </a:p>
        </p:txBody>
      </p:sp>
      <p:sp>
        <p:nvSpPr>
          <p:cNvPr id="12" name="內容版面配置區 11">
            <a:extLst>
              <a:ext uri="{FF2B5EF4-FFF2-40B4-BE49-F238E27FC236}">
                <a16:creationId xmlns:a16="http://schemas.microsoft.com/office/drawing/2014/main" id="{3D88E8B5-C20C-47A1-9C22-B545284DA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77929" y="3114559"/>
            <a:ext cx="4727884" cy="2510362"/>
          </a:xfrm>
        </p:spPr>
        <p:txBody>
          <a:bodyPr rtlCol="0"/>
          <a:lstStyle/>
          <a:p>
            <a:pPr algn="just" rtl="0">
              <a:lnSpc>
                <a:spcPct val="150000"/>
              </a:lnSpc>
            </a:pPr>
            <a:r>
              <a:rPr lang="zh-TW" altLang="en-US" dirty="0"/>
              <a:t>從</a:t>
            </a:r>
            <a:r>
              <a:rPr lang="en-US" altLang="zh-TW" dirty="0"/>
              <a:t>root</a:t>
            </a:r>
            <a:r>
              <a:rPr lang="zh-TW" altLang="en-US" dirty="0"/>
              <a:t>開始，從它的</a:t>
            </a:r>
            <a:r>
              <a:rPr lang="en-US" altLang="zh-TW" dirty="0"/>
              <a:t>model</a:t>
            </a:r>
            <a:r>
              <a:rPr lang="zh-TW" altLang="en-US" dirty="0"/>
              <a:t> </a:t>
            </a:r>
            <a:r>
              <a:rPr lang="en-US" altLang="zh-TW" dirty="0"/>
              <a:t>matrix</a:t>
            </a:r>
            <a:r>
              <a:rPr lang="zh-TW" altLang="en-US" dirty="0"/>
              <a:t>得到它的</a:t>
            </a:r>
            <a:r>
              <a:rPr lang="en-US" altLang="zh-TW" dirty="0"/>
              <a:t>world matrix</a:t>
            </a:r>
            <a:endParaRPr lang="zh-TW" altLang="en-US" dirty="0"/>
          </a:p>
        </p:txBody>
      </p:sp>
      <p:sp>
        <p:nvSpPr>
          <p:cNvPr id="16" name="投影片編號版面配置區 5">
            <a:extLst>
              <a:ext uri="{FF2B5EF4-FFF2-40B4-BE49-F238E27FC236}">
                <a16:creationId xmlns:a16="http://schemas.microsoft.com/office/drawing/2014/main" id="{1A06BCBE-7F1D-4794-A964-0B03C6178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5A5C87-DF58-40C8-B092-1DE63DB4547E}" type="slidenum">
              <a:rPr lang="en-US" altLang="zh-TW" smtClean="0"/>
              <a:pPr rtl="0"/>
              <a:t>10</a:t>
            </a:fld>
            <a:endParaRPr lang="zh-TW" altLang="en-US"/>
          </a:p>
        </p:txBody>
      </p:sp>
      <p:pic>
        <p:nvPicPr>
          <p:cNvPr id="9" name="Content Placeholder 7">
            <a:extLst>
              <a:ext uri="{FF2B5EF4-FFF2-40B4-BE49-F238E27FC236}">
                <a16:creationId xmlns:a16="http://schemas.microsoft.com/office/drawing/2014/main" id="{BF1574E5-BF51-4AD0-9F0F-03F763ECA6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50881" y="2747010"/>
            <a:ext cx="3562350" cy="356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101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5E209E4-B947-4446-AD42-C1B3A0C1F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altLang="zh-TW" dirty="0" err="1"/>
              <a:t>Sence</a:t>
            </a:r>
            <a:r>
              <a:rPr lang="en-US" altLang="zh-TW" dirty="0"/>
              <a:t> Graph</a:t>
            </a:r>
            <a:endParaRPr lang="zh-TW" altLang="en-US" dirty="0"/>
          </a:p>
        </p:txBody>
      </p:sp>
      <p:sp>
        <p:nvSpPr>
          <p:cNvPr id="12" name="內容版面配置區 11">
            <a:extLst>
              <a:ext uri="{FF2B5EF4-FFF2-40B4-BE49-F238E27FC236}">
                <a16:creationId xmlns:a16="http://schemas.microsoft.com/office/drawing/2014/main" id="{3D88E8B5-C20C-47A1-9C22-B545284DA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77929" y="3114559"/>
            <a:ext cx="4727884" cy="2510362"/>
          </a:xfrm>
        </p:spPr>
        <p:txBody>
          <a:bodyPr rtlCol="0"/>
          <a:lstStyle/>
          <a:p>
            <a:pPr algn="just" rtl="0">
              <a:lnSpc>
                <a:spcPct val="150000"/>
              </a:lnSpc>
            </a:pPr>
            <a:r>
              <a:rPr lang="zh-TW" altLang="en-US" dirty="0"/>
              <a:t>對所有的</a:t>
            </a:r>
            <a:r>
              <a:rPr lang="en-US" altLang="zh-TW" dirty="0"/>
              <a:t>children node</a:t>
            </a:r>
            <a:r>
              <a:rPr lang="zh-TW" altLang="en-US" dirty="0"/>
              <a:t>進行迭代</a:t>
            </a:r>
            <a:endParaRPr lang="en-US" altLang="zh-TW" dirty="0"/>
          </a:p>
          <a:p>
            <a:pPr algn="just" rtl="0">
              <a:lnSpc>
                <a:spcPct val="150000"/>
              </a:lnSpc>
            </a:pPr>
            <a:r>
              <a:rPr lang="zh-TW" altLang="en-US" dirty="0"/>
              <a:t>透過它的</a:t>
            </a:r>
            <a:r>
              <a:rPr lang="en-US" altLang="zh-TW" dirty="0"/>
              <a:t>parent node</a:t>
            </a:r>
            <a:r>
              <a:rPr lang="zh-TW" altLang="en-US" dirty="0"/>
              <a:t>和本身的</a:t>
            </a:r>
            <a:r>
              <a:rPr lang="en-US" altLang="zh-TW" dirty="0"/>
              <a:t>model matrix</a:t>
            </a:r>
            <a:r>
              <a:rPr lang="zh-TW" altLang="en-US" dirty="0"/>
              <a:t>計算它的</a:t>
            </a:r>
            <a:r>
              <a:rPr lang="en-US" altLang="zh-TW" dirty="0"/>
              <a:t>world matrix</a:t>
            </a:r>
            <a:endParaRPr lang="zh-TW" altLang="en-US" dirty="0"/>
          </a:p>
        </p:txBody>
      </p:sp>
      <p:sp>
        <p:nvSpPr>
          <p:cNvPr id="16" name="投影片編號版面配置區 5">
            <a:extLst>
              <a:ext uri="{FF2B5EF4-FFF2-40B4-BE49-F238E27FC236}">
                <a16:creationId xmlns:a16="http://schemas.microsoft.com/office/drawing/2014/main" id="{1A06BCBE-7F1D-4794-A964-0B03C6178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5A5C87-DF58-40C8-B092-1DE63DB4547E}" type="slidenum">
              <a:rPr lang="en-US" altLang="zh-TW" smtClean="0"/>
              <a:pPr rtl="0"/>
              <a:t>11</a:t>
            </a:fld>
            <a:endParaRPr lang="zh-TW" altLang="en-US"/>
          </a:p>
        </p:txBody>
      </p:sp>
      <p:pic>
        <p:nvPicPr>
          <p:cNvPr id="9" name="Content Placeholder 23">
            <a:extLst>
              <a:ext uri="{FF2B5EF4-FFF2-40B4-BE49-F238E27FC236}">
                <a16:creationId xmlns:a16="http://schemas.microsoft.com/office/drawing/2014/main" id="{A6F10753-ADF2-4063-AC05-1F80152E4B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88981" y="2447925"/>
            <a:ext cx="3743325" cy="374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839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5E209E4-B947-4446-AD42-C1B3A0C1F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altLang="zh-TW" dirty="0" err="1"/>
              <a:t>Sence</a:t>
            </a:r>
            <a:r>
              <a:rPr lang="en-US" altLang="zh-TW" dirty="0"/>
              <a:t> Graph</a:t>
            </a:r>
            <a:endParaRPr lang="zh-TW" altLang="en-US" dirty="0"/>
          </a:p>
        </p:txBody>
      </p:sp>
      <p:sp>
        <p:nvSpPr>
          <p:cNvPr id="12" name="內容版面配置區 11">
            <a:extLst>
              <a:ext uri="{FF2B5EF4-FFF2-40B4-BE49-F238E27FC236}">
                <a16:creationId xmlns:a16="http://schemas.microsoft.com/office/drawing/2014/main" id="{3D88E8B5-C20C-47A1-9C22-B545284DA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77929" y="3114559"/>
            <a:ext cx="4727884" cy="2510362"/>
          </a:xfrm>
        </p:spPr>
        <p:txBody>
          <a:bodyPr rtlCol="0"/>
          <a:lstStyle/>
          <a:p>
            <a:pPr algn="just" rtl="0">
              <a:lnSpc>
                <a:spcPct val="150000"/>
              </a:lnSpc>
            </a:pPr>
            <a:r>
              <a:rPr lang="zh-TW" altLang="en-US" dirty="0"/>
              <a:t>持續到完成所有</a:t>
            </a:r>
            <a:r>
              <a:rPr lang="en-US" altLang="zh-TW" dirty="0"/>
              <a:t>node</a:t>
            </a:r>
            <a:r>
              <a:rPr lang="zh-TW" altLang="en-US" dirty="0"/>
              <a:t>的操作</a:t>
            </a:r>
            <a:endParaRPr lang="en-US" altLang="zh-TW" dirty="0"/>
          </a:p>
          <a:p>
            <a:pPr algn="just" rtl="0">
              <a:lnSpc>
                <a:spcPct val="150000"/>
              </a:lnSpc>
            </a:pPr>
            <a:r>
              <a:rPr lang="zh-TW" altLang="en-US" dirty="0"/>
              <a:t>當某個</a:t>
            </a:r>
            <a:r>
              <a:rPr lang="en-US" altLang="zh-TW" dirty="0"/>
              <a:t>node</a:t>
            </a:r>
            <a:r>
              <a:rPr lang="zh-TW" altLang="en-US" dirty="0"/>
              <a:t>的</a:t>
            </a:r>
            <a:r>
              <a:rPr lang="en-US" altLang="zh-TW" dirty="0"/>
              <a:t>local space</a:t>
            </a:r>
            <a:r>
              <a:rPr lang="zh-TW" altLang="en-US" dirty="0"/>
              <a:t>被改變時，它的</a:t>
            </a:r>
            <a:r>
              <a:rPr lang="en-US" altLang="zh-TW" dirty="0"/>
              <a:t>children node</a:t>
            </a:r>
            <a:r>
              <a:rPr lang="zh-TW" altLang="en-US" dirty="0"/>
              <a:t>的</a:t>
            </a:r>
            <a:r>
              <a:rPr lang="en-US" altLang="zh-TW" dirty="0"/>
              <a:t>world space</a:t>
            </a:r>
            <a:r>
              <a:rPr lang="zh-TW" altLang="en-US" dirty="0"/>
              <a:t>也會跟著改變，但</a:t>
            </a:r>
            <a:r>
              <a:rPr lang="en-US" altLang="zh-TW" dirty="0"/>
              <a:t>local space</a:t>
            </a:r>
            <a:r>
              <a:rPr lang="zh-TW" altLang="en-US" dirty="0"/>
              <a:t>不會受到影響</a:t>
            </a:r>
          </a:p>
        </p:txBody>
      </p:sp>
      <p:sp>
        <p:nvSpPr>
          <p:cNvPr id="16" name="投影片編號版面配置區 5">
            <a:extLst>
              <a:ext uri="{FF2B5EF4-FFF2-40B4-BE49-F238E27FC236}">
                <a16:creationId xmlns:a16="http://schemas.microsoft.com/office/drawing/2014/main" id="{1A06BCBE-7F1D-4794-A964-0B03C6178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5A5C87-DF58-40C8-B092-1DE63DB4547E}" type="slidenum">
              <a:rPr lang="en-US" altLang="zh-TW" smtClean="0"/>
              <a:pPr rtl="0"/>
              <a:t>12</a:t>
            </a:fld>
            <a:endParaRPr lang="zh-TW" altLang="en-US"/>
          </a:p>
        </p:txBody>
      </p:sp>
      <p:pic>
        <p:nvPicPr>
          <p:cNvPr id="6" name="Content Placeholder 14">
            <a:extLst>
              <a:ext uri="{FF2B5EF4-FFF2-40B4-BE49-F238E27FC236}">
                <a16:creationId xmlns:a16="http://schemas.microsoft.com/office/drawing/2014/main" id="{BB996534-588D-4AD5-BD1D-98F21C4C43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86575" y="2409826"/>
            <a:ext cx="3707606" cy="3707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277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26D3A99-BC9D-4DC2-BE1B-9E2C93EDD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altLang="zh-TW" dirty="0"/>
              <a:t>Code</a:t>
            </a:r>
            <a:endParaRPr lang="zh-TW" altLang="en-US" dirty="0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17D061C-023A-4DD9-8847-DD7718553E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81644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5E209E4-B947-4446-AD42-C1B3A0C1F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altLang="zh-TW" dirty="0"/>
              <a:t>Rotate</a:t>
            </a:r>
            <a:endParaRPr lang="zh-TW" altLang="en-US" dirty="0"/>
          </a:p>
        </p:txBody>
      </p:sp>
      <p:sp>
        <p:nvSpPr>
          <p:cNvPr id="12" name="內容版面配置區 11">
            <a:extLst>
              <a:ext uri="{FF2B5EF4-FFF2-40B4-BE49-F238E27FC236}">
                <a16:creationId xmlns:a16="http://schemas.microsoft.com/office/drawing/2014/main" id="{3D88E8B5-C20C-47A1-9C22-B545284DA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74512" y="3591867"/>
            <a:ext cx="4727884" cy="2510362"/>
          </a:xfrm>
        </p:spPr>
        <p:txBody>
          <a:bodyPr rtlCol="0"/>
          <a:lstStyle/>
          <a:p>
            <a:pPr algn="just" rtl="0">
              <a:lnSpc>
                <a:spcPct val="150000"/>
              </a:lnSpc>
            </a:pPr>
            <a:r>
              <a:rPr lang="zh-TW" altLang="en-US" dirty="0"/>
              <a:t>將</a:t>
            </a:r>
            <a:r>
              <a:rPr lang="en-US" altLang="zh-TW" dirty="0"/>
              <a:t>model</a:t>
            </a:r>
            <a:r>
              <a:rPr lang="zh-TW" altLang="en-US" dirty="0"/>
              <a:t>進行旋轉</a:t>
            </a:r>
            <a:endParaRPr lang="en-US" altLang="zh-TW" dirty="0"/>
          </a:p>
          <a:p>
            <a:pPr algn="just" rtl="0">
              <a:lnSpc>
                <a:spcPct val="150000"/>
              </a:lnSpc>
            </a:pPr>
            <a:r>
              <a:rPr lang="zh-TW" altLang="en-US" dirty="0"/>
              <a:t>會以原點為中心，所以旋轉的時候要先讓物體回到原點</a:t>
            </a:r>
            <a:endParaRPr lang="en-US" altLang="zh-TW" dirty="0"/>
          </a:p>
          <a:p>
            <a:pPr algn="just" rtl="0">
              <a:lnSpc>
                <a:spcPct val="150000"/>
              </a:lnSpc>
            </a:pPr>
            <a:r>
              <a:rPr lang="zh-TW" altLang="en-US" dirty="0"/>
              <a:t>傳入值為</a:t>
            </a:r>
            <a:r>
              <a:rPr lang="en-US" altLang="zh-TW" dirty="0"/>
              <a:t>model</a:t>
            </a:r>
            <a:r>
              <a:rPr lang="zh-TW" altLang="en-US" dirty="0"/>
              <a:t> </a:t>
            </a:r>
            <a:r>
              <a:rPr lang="en-US" altLang="zh-TW" dirty="0"/>
              <a:t>matrix,</a:t>
            </a:r>
            <a:r>
              <a:rPr lang="zh-TW" altLang="en-US" dirty="0"/>
              <a:t>、旋轉弧度、轉軸</a:t>
            </a:r>
          </a:p>
        </p:txBody>
      </p:sp>
      <p:sp>
        <p:nvSpPr>
          <p:cNvPr id="16" name="投影片編號版面配置區 5">
            <a:extLst>
              <a:ext uri="{FF2B5EF4-FFF2-40B4-BE49-F238E27FC236}">
                <a16:creationId xmlns:a16="http://schemas.microsoft.com/office/drawing/2014/main" id="{1A06BCBE-7F1D-4794-A964-0B03C6178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5A5C87-DF58-40C8-B092-1DE63DB4547E}" type="slidenum">
              <a:rPr lang="en-US" altLang="zh-TW" smtClean="0"/>
              <a:pPr rtl="0"/>
              <a:t>14</a:t>
            </a:fld>
            <a:endParaRPr lang="zh-TW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7D507D0A-E7E9-4FCB-B8A7-16ADEA0B5F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4512" y="2520603"/>
            <a:ext cx="6160441" cy="745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061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等腰三角形 4">
            <a:extLst>
              <a:ext uri="{FF2B5EF4-FFF2-40B4-BE49-F238E27FC236}">
                <a16:creationId xmlns:a16="http://schemas.microsoft.com/office/drawing/2014/main" id="{54987F25-9C4B-42D7-ABB2-2247ABB024A9}"/>
              </a:ext>
            </a:extLst>
          </p:cNvPr>
          <p:cNvSpPr/>
          <p:nvPr/>
        </p:nvSpPr>
        <p:spPr>
          <a:xfrm>
            <a:off x="6932022" y="2824186"/>
            <a:ext cx="478972" cy="41290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9FB1F38F-9EB9-435C-A27A-5C61D3FA5572}"/>
              </a:ext>
            </a:extLst>
          </p:cNvPr>
          <p:cNvSpPr/>
          <p:nvPr/>
        </p:nvSpPr>
        <p:spPr>
          <a:xfrm>
            <a:off x="7133702" y="3075508"/>
            <a:ext cx="75614" cy="7561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A5E209E4-B947-4446-AD42-C1B3A0C1F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74765"/>
            <a:ext cx="10168128" cy="1179576"/>
          </a:xfrm>
        </p:spPr>
        <p:txBody>
          <a:bodyPr rtlCol="0"/>
          <a:lstStyle/>
          <a:p>
            <a:pPr rtl="0"/>
            <a:r>
              <a:rPr lang="en-US" altLang="zh-TW" dirty="0"/>
              <a:t>Rotate</a:t>
            </a:r>
            <a:endParaRPr lang="zh-TW" altLang="en-US" dirty="0"/>
          </a:p>
        </p:txBody>
      </p:sp>
      <p:sp>
        <p:nvSpPr>
          <p:cNvPr id="12" name="內容版面配置區 11">
            <a:extLst>
              <a:ext uri="{FF2B5EF4-FFF2-40B4-BE49-F238E27FC236}">
                <a16:creationId xmlns:a16="http://schemas.microsoft.com/office/drawing/2014/main" id="{3D88E8B5-C20C-47A1-9C22-B545284DA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39083" y="2956918"/>
            <a:ext cx="3525694" cy="2510362"/>
          </a:xfrm>
        </p:spPr>
        <p:txBody>
          <a:bodyPr rtlCol="0"/>
          <a:lstStyle/>
          <a:p>
            <a:pPr algn="just" rtl="0">
              <a:lnSpc>
                <a:spcPct val="150000"/>
              </a:lnSpc>
            </a:pPr>
            <a:r>
              <a:rPr lang="zh-TW" altLang="en-US" dirty="0"/>
              <a:t>因為</a:t>
            </a:r>
            <a:r>
              <a:rPr lang="en-US" altLang="zh-TW" dirty="0"/>
              <a:t>rotate</a:t>
            </a:r>
            <a:r>
              <a:rPr lang="zh-TW" altLang="en-US" dirty="0"/>
              <a:t>是以原點為中心，所以旋轉的位置不同會讓結果產生差異</a:t>
            </a:r>
            <a:endParaRPr lang="en-US" altLang="zh-TW" dirty="0"/>
          </a:p>
          <a:p>
            <a:pPr marL="0" indent="0" algn="just" rtl="0">
              <a:lnSpc>
                <a:spcPct val="150000"/>
              </a:lnSpc>
              <a:buNone/>
            </a:pPr>
            <a:endParaRPr lang="zh-TW" altLang="en-US" dirty="0"/>
          </a:p>
        </p:txBody>
      </p:sp>
      <p:sp>
        <p:nvSpPr>
          <p:cNvPr id="16" name="投影片編號版面配置區 5">
            <a:extLst>
              <a:ext uri="{FF2B5EF4-FFF2-40B4-BE49-F238E27FC236}">
                <a16:creationId xmlns:a16="http://schemas.microsoft.com/office/drawing/2014/main" id="{1A06BCBE-7F1D-4794-A964-0B03C6178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5A5C87-DF58-40C8-B092-1DE63DB4547E}" type="slidenum">
              <a:rPr lang="en-US" altLang="zh-TW" smtClean="0"/>
              <a:pPr rtl="0"/>
              <a:t>15</a:t>
            </a:fld>
            <a:endParaRPr lang="zh-TW" altLang="en-US"/>
          </a:p>
        </p:txBody>
      </p:sp>
      <p:sp>
        <p:nvSpPr>
          <p:cNvPr id="9" name="等腰三角形 8">
            <a:extLst>
              <a:ext uri="{FF2B5EF4-FFF2-40B4-BE49-F238E27FC236}">
                <a16:creationId xmlns:a16="http://schemas.microsoft.com/office/drawing/2014/main" id="{B1B3C40D-0DDD-4B34-921D-F8E93FDDBF64}"/>
              </a:ext>
            </a:extLst>
          </p:cNvPr>
          <p:cNvSpPr/>
          <p:nvPr/>
        </p:nvSpPr>
        <p:spPr>
          <a:xfrm>
            <a:off x="6932022" y="4236263"/>
            <a:ext cx="478972" cy="41290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8A3C5D2D-913B-4484-ACF2-2C4F4B81E8C6}"/>
              </a:ext>
            </a:extLst>
          </p:cNvPr>
          <p:cNvSpPr/>
          <p:nvPr/>
        </p:nvSpPr>
        <p:spPr>
          <a:xfrm>
            <a:off x="7133702" y="4487585"/>
            <a:ext cx="75614" cy="7561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箭號: 圓形 7">
            <a:extLst>
              <a:ext uri="{FF2B5EF4-FFF2-40B4-BE49-F238E27FC236}">
                <a16:creationId xmlns:a16="http://schemas.microsoft.com/office/drawing/2014/main" id="{0B0EBF27-AEE2-4905-9732-C171B72700BD}"/>
              </a:ext>
            </a:extLst>
          </p:cNvPr>
          <p:cNvSpPr/>
          <p:nvPr/>
        </p:nvSpPr>
        <p:spPr>
          <a:xfrm>
            <a:off x="6781005" y="2604221"/>
            <a:ext cx="705394" cy="705394"/>
          </a:xfrm>
          <a:prstGeom prst="circularArrow">
            <a:avLst>
              <a:gd name="adj1" fmla="val 6300"/>
              <a:gd name="adj2" fmla="val 927044"/>
              <a:gd name="adj3" fmla="val 19794840"/>
              <a:gd name="adj4" fmla="val 13096297"/>
              <a:gd name="adj5" fmla="val 9676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1454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等腰三角形 4">
            <a:extLst>
              <a:ext uri="{FF2B5EF4-FFF2-40B4-BE49-F238E27FC236}">
                <a16:creationId xmlns:a16="http://schemas.microsoft.com/office/drawing/2014/main" id="{54987F25-9C4B-42D7-ABB2-2247ABB024A9}"/>
              </a:ext>
            </a:extLst>
          </p:cNvPr>
          <p:cNvSpPr/>
          <p:nvPr/>
        </p:nvSpPr>
        <p:spPr>
          <a:xfrm rot="5233233">
            <a:off x="6982803" y="2907153"/>
            <a:ext cx="478972" cy="41290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9FB1F38F-9EB9-435C-A27A-5C61D3FA5572}"/>
              </a:ext>
            </a:extLst>
          </p:cNvPr>
          <p:cNvSpPr/>
          <p:nvPr/>
        </p:nvSpPr>
        <p:spPr>
          <a:xfrm>
            <a:off x="7133702" y="3075508"/>
            <a:ext cx="75614" cy="7561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A5E209E4-B947-4446-AD42-C1B3A0C1F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74765"/>
            <a:ext cx="10168128" cy="1179576"/>
          </a:xfrm>
        </p:spPr>
        <p:txBody>
          <a:bodyPr rtlCol="0"/>
          <a:lstStyle/>
          <a:p>
            <a:pPr rtl="0"/>
            <a:r>
              <a:rPr lang="en-US" altLang="zh-TW" dirty="0"/>
              <a:t>Rotate</a:t>
            </a:r>
            <a:endParaRPr lang="zh-TW" altLang="en-US" dirty="0"/>
          </a:p>
        </p:txBody>
      </p:sp>
      <p:sp>
        <p:nvSpPr>
          <p:cNvPr id="12" name="內容版面配置區 11">
            <a:extLst>
              <a:ext uri="{FF2B5EF4-FFF2-40B4-BE49-F238E27FC236}">
                <a16:creationId xmlns:a16="http://schemas.microsoft.com/office/drawing/2014/main" id="{3D88E8B5-C20C-47A1-9C22-B545284DA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39083" y="2956918"/>
            <a:ext cx="3525694" cy="2510362"/>
          </a:xfrm>
        </p:spPr>
        <p:txBody>
          <a:bodyPr rtlCol="0"/>
          <a:lstStyle/>
          <a:p>
            <a:pPr algn="just" rtl="0">
              <a:lnSpc>
                <a:spcPct val="150000"/>
              </a:lnSpc>
            </a:pPr>
            <a:r>
              <a:rPr lang="zh-TW" altLang="en-US" dirty="0"/>
              <a:t>因為</a:t>
            </a:r>
            <a:r>
              <a:rPr lang="en-US" altLang="zh-TW" dirty="0"/>
              <a:t>rotate</a:t>
            </a:r>
            <a:r>
              <a:rPr lang="zh-TW" altLang="en-US" dirty="0"/>
              <a:t>是以原點為中心，所以旋轉的位置不同會讓結果產生差異</a:t>
            </a:r>
            <a:endParaRPr lang="en-US" altLang="zh-TW" dirty="0"/>
          </a:p>
          <a:p>
            <a:pPr marL="0" indent="0" algn="just" rtl="0">
              <a:lnSpc>
                <a:spcPct val="150000"/>
              </a:lnSpc>
              <a:buNone/>
            </a:pPr>
            <a:endParaRPr lang="zh-TW" altLang="en-US" dirty="0"/>
          </a:p>
        </p:txBody>
      </p:sp>
      <p:sp>
        <p:nvSpPr>
          <p:cNvPr id="16" name="投影片編號版面配置區 5">
            <a:extLst>
              <a:ext uri="{FF2B5EF4-FFF2-40B4-BE49-F238E27FC236}">
                <a16:creationId xmlns:a16="http://schemas.microsoft.com/office/drawing/2014/main" id="{1A06BCBE-7F1D-4794-A964-0B03C6178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5A5C87-DF58-40C8-B092-1DE63DB4547E}" type="slidenum">
              <a:rPr lang="en-US" altLang="zh-TW" smtClean="0"/>
              <a:pPr rtl="0"/>
              <a:t>16</a:t>
            </a:fld>
            <a:endParaRPr lang="zh-TW" altLang="en-US"/>
          </a:p>
        </p:txBody>
      </p:sp>
      <p:sp>
        <p:nvSpPr>
          <p:cNvPr id="8" name="箭號: 圓形 7">
            <a:extLst>
              <a:ext uri="{FF2B5EF4-FFF2-40B4-BE49-F238E27FC236}">
                <a16:creationId xmlns:a16="http://schemas.microsoft.com/office/drawing/2014/main" id="{0B0EBF27-AEE2-4905-9732-C171B72700BD}"/>
              </a:ext>
            </a:extLst>
          </p:cNvPr>
          <p:cNvSpPr/>
          <p:nvPr/>
        </p:nvSpPr>
        <p:spPr>
          <a:xfrm>
            <a:off x="6781005" y="2604221"/>
            <a:ext cx="705394" cy="705394"/>
          </a:xfrm>
          <a:prstGeom prst="circularArrow">
            <a:avLst>
              <a:gd name="adj1" fmla="val 6300"/>
              <a:gd name="adj2" fmla="val 927044"/>
              <a:gd name="adj3" fmla="val 19794840"/>
              <a:gd name="adj4" fmla="val 13096297"/>
              <a:gd name="adj5" fmla="val 9676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1" name="等腰三角形 10">
            <a:extLst>
              <a:ext uri="{FF2B5EF4-FFF2-40B4-BE49-F238E27FC236}">
                <a16:creationId xmlns:a16="http://schemas.microsoft.com/office/drawing/2014/main" id="{1FD61572-1B23-4DFB-B7F1-F24946C1FDE4}"/>
              </a:ext>
            </a:extLst>
          </p:cNvPr>
          <p:cNvSpPr/>
          <p:nvPr/>
        </p:nvSpPr>
        <p:spPr>
          <a:xfrm>
            <a:off x="6932022" y="4236263"/>
            <a:ext cx="478972" cy="41290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36CECFB3-C8E2-4ADE-AC7B-EC8F7F965238}"/>
              </a:ext>
            </a:extLst>
          </p:cNvPr>
          <p:cNvSpPr/>
          <p:nvPr/>
        </p:nvSpPr>
        <p:spPr>
          <a:xfrm>
            <a:off x="7133702" y="4487585"/>
            <a:ext cx="75614" cy="7561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41642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橢圓 5">
            <a:extLst>
              <a:ext uri="{FF2B5EF4-FFF2-40B4-BE49-F238E27FC236}">
                <a16:creationId xmlns:a16="http://schemas.microsoft.com/office/drawing/2014/main" id="{9FB1F38F-9EB9-435C-A27A-5C61D3FA5572}"/>
              </a:ext>
            </a:extLst>
          </p:cNvPr>
          <p:cNvSpPr/>
          <p:nvPr/>
        </p:nvSpPr>
        <p:spPr>
          <a:xfrm>
            <a:off x="7133702" y="3075508"/>
            <a:ext cx="75614" cy="7561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A5E209E4-B947-4446-AD42-C1B3A0C1F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74765"/>
            <a:ext cx="10168128" cy="1179576"/>
          </a:xfrm>
        </p:spPr>
        <p:txBody>
          <a:bodyPr rtlCol="0"/>
          <a:lstStyle/>
          <a:p>
            <a:pPr rtl="0"/>
            <a:r>
              <a:rPr lang="en-US" altLang="zh-TW" dirty="0"/>
              <a:t>Rotate</a:t>
            </a:r>
            <a:endParaRPr lang="zh-TW" altLang="en-US" dirty="0"/>
          </a:p>
        </p:txBody>
      </p:sp>
      <p:sp>
        <p:nvSpPr>
          <p:cNvPr id="12" name="內容版面配置區 11">
            <a:extLst>
              <a:ext uri="{FF2B5EF4-FFF2-40B4-BE49-F238E27FC236}">
                <a16:creationId xmlns:a16="http://schemas.microsoft.com/office/drawing/2014/main" id="{3D88E8B5-C20C-47A1-9C22-B545284DA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39083" y="2956918"/>
            <a:ext cx="3525694" cy="2510362"/>
          </a:xfrm>
        </p:spPr>
        <p:txBody>
          <a:bodyPr rtlCol="0"/>
          <a:lstStyle/>
          <a:p>
            <a:pPr algn="just" rtl="0">
              <a:lnSpc>
                <a:spcPct val="150000"/>
              </a:lnSpc>
            </a:pPr>
            <a:r>
              <a:rPr lang="zh-TW" altLang="en-US" dirty="0"/>
              <a:t>因為</a:t>
            </a:r>
            <a:r>
              <a:rPr lang="en-US" altLang="zh-TW" dirty="0"/>
              <a:t>rotate</a:t>
            </a:r>
            <a:r>
              <a:rPr lang="zh-TW" altLang="en-US" dirty="0"/>
              <a:t>是以原點為中心，所以旋轉的位置不同會讓結果產生差異</a:t>
            </a:r>
            <a:endParaRPr lang="en-US" altLang="zh-TW" dirty="0"/>
          </a:p>
          <a:p>
            <a:pPr marL="0" indent="0" algn="just" rtl="0">
              <a:lnSpc>
                <a:spcPct val="150000"/>
              </a:lnSpc>
              <a:buNone/>
            </a:pPr>
            <a:endParaRPr lang="zh-TW" altLang="en-US" dirty="0"/>
          </a:p>
        </p:txBody>
      </p:sp>
      <p:sp>
        <p:nvSpPr>
          <p:cNvPr id="16" name="投影片編號版面配置區 5">
            <a:extLst>
              <a:ext uri="{FF2B5EF4-FFF2-40B4-BE49-F238E27FC236}">
                <a16:creationId xmlns:a16="http://schemas.microsoft.com/office/drawing/2014/main" id="{1A06BCBE-7F1D-4794-A964-0B03C6178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5A5C87-DF58-40C8-B092-1DE63DB4547E}" type="slidenum">
              <a:rPr lang="en-US" altLang="zh-TW" smtClean="0"/>
              <a:pPr rtl="0"/>
              <a:t>17</a:t>
            </a:fld>
            <a:endParaRPr lang="zh-TW" altLang="en-US"/>
          </a:p>
        </p:txBody>
      </p:sp>
      <p:sp>
        <p:nvSpPr>
          <p:cNvPr id="11" name="等腰三角形 10">
            <a:extLst>
              <a:ext uri="{FF2B5EF4-FFF2-40B4-BE49-F238E27FC236}">
                <a16:creationId xmlns:a16="http://schemas.microsoft.com/office/drawing/2014/main" id="{2C9131D9-B633-41B3-9B23-8432F00E9A53}"/>
              </a:ext>
            </a:extLst>
          </p:cNvPr>
          <p:cNvSpPr/>
          <p:nvPr/>
        </p:nvSpPr>
        <p:spPr>
          <a:xfrm rot="5400000">
            <a:off x="8501580" y="2916678"/>
            <a:ext cx="478972" cy="41290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" name="直線單箭頭接點 3">
            <a:extLst>
              <a:ext uri="{FF2B5EF4-FFF2-40B4-BE49-F238E27FC236}">
                <a16:creationId xmlns:a16="http://schemas.microsoft.com/office/drawing/2014/main" id="{A503B6F7-A7E8-476D-90F9-EF96FB437A49}"/>
              </a:ext>
            </a:extLst>
          </p:cNvPr>
          <p:cNvCxnSpPr>
            <a:cxnSpLocks/>
          </p:cNvCxnSpPr>
          <p:nvPr/>
        </p:nvCxnSpPr>
        <p:spPr>
          <a:xfrm>
            <a:off x="7486650" y="3117377"/>
            <a:ext cx="760476" cy="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等腰三角形 13">
            <a:extLst>
              <a:ext uri="{FF2B5EF4-FFF2-40B4-BE49-F238E27FC236}">
                <a16:creationId xmlns:a16="http://schemas.microsoft.com/office/drawing/2014/main" id="{5E1F0D76-1F78-4597-8B84-D78504A3D445}"/>
              </a:ext>
            </a:extLst>
          </p:cNvPr>
          <p:cNvSpPr/>
          <p:nvPr/>
        </p:nvSpPr>
        <p:spPr>
          <a:xfrm>
            <a:off x="6932022" y="4236263"/>
            <a:ext cx="478972" cy="41290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83A4CA4B-1E84-435B-B70B-E02F06228865}"/>
              </a:ext>
            </a:extLst>
          </p:cNvPr>
          <p:cNvSpPr/>
          <p:nvPr/>
        </p:nvSpPr>
        <p:spPr>
          <a:xfrm>
            <a:off x="7133702" y="4487585"/>
            <a:ext cx="75614" cy="7561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63970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橢圓 5">
            <a:extLst>
              <a:ext uri="{FF2B5EF4-FFF2-40B4-BE49-F238E27FC236}">
                <a16:creationId xmlns:a16="http://schemas.microsoft.com/office/drawing/2014/main" id="{9FB1F38F-9EB9-435C-A27A-5C61D3FA5572}"/>
              </a:ext>
            </a:extLst>
          </p:cNvPr>
          <p:cNvSpPr/>
          <p:nvPr/>
        </p:nvSpPr>
        <p:spPr>
          <a:xfrm>
            <a:off x="7133702" y="3075508"/>
            <a:ext cx="75614" cy="7561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A5E209E4-B947-4446-AD42-C1B3A0C1F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74765"/>
            <a:ext cx="10168128" cy="1179576"/>
          </a:xfrm>
        </p:spPr>
        <p:txBody>
          <a:bodyPr rtlCol="0"/>
          <a:lstStyle/>
          <a:p>
            <a:pPr rtl="0"/>
            <a:r>
              <a:rPr lang="en-US" altLang="zh-TW" dirty="0"/>
              <a:t>Rotate</a:t>
            </a:r>
            <a:endParaRPr lang="zh-TW" altLang="en-US" dirty="0"/>
          </a:p>
        </p:txBody>
      </p:sp>
      <p:sp>
        <p:nvSpPr>
          <p:cNvPr id="12" name="內容版面配置區 11">
            <a:extLst>
              <a:ext uri="{FF2B5EF4-FFF2-40B4-BE49-F238E27FC236}">
                <a16:creationId xmlns:a16="http://schemas.microsoft.com/office/drawing/2014/main" id="{3D88E8B5-C20C-47A1-9C22-B545284DA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39083" y="2956918"/>
            <a:ext cx="3525694" cy="2510362"/>
          </a:xfrm>
        </p:spPr>
        <p:txBody>
          <a:bodyPr rtlCol="0"/>
          <a:lstStyle/>
          <a:p>
            <a:pPr algn="just" rtl="0">
              <a:lnSpc>
                <a:spcPct val="150000"/>
              </a:lnSpc>
            </a:pPr>
            <a:r>
              <a:rPr lang="zh-TW" altLang="en-US" dirty="0"/>
              <a:t>因為</a:t>
            </a:r>
            <a:r>
              <a:rPr lang="en-US" altLang="zh-TW" dirty="0"/>
              <a:t>rotate</a:t>
            </a:r>
            <a:r>
              <a:rPr lang="zh-TW" altLang="en-US" dirty="0"/>
              <a:t>是以原點為中心，所以旋轉的位置不同會讓結果產生差異</a:t>
            </a:r>
            <a:endParaRPr lang="en-US" altLang="zh-TW" dirty="0"/>
          </a:p>
          <a:p>
            <a:pPr marL="0" indent="0" algn="just" rtl="0">
              <a:lnSpc>
                <a:spcPct val="150000"/>
              </a:lnSpc>
              <a:buNone/>
            </a:pPr>
            <a:endParaRPr lang="zh-TW" altLang="en-US" dirty="0"/>
          </a:p>
        </p:txBody>
      </p:sp>
      <p:sp>
        <p:nvSpPr>
          <p:cNvPr id="16" name="投影片編號版面配置區 5">
            <a:extLst>
              <a:ext uri="{FF2B5EF4-FFF2-40B4-BE49-F238E27FC236}">
                <a16:creationId xmlns:a16="http://schemas.microsoft.com/office/drawing/2014/main" id="{1A06BCBE-7F1D-4794-A964-0B03C6178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5A5C87-DF58-40C8-B092-1DE63DB4547E}" type="slidenum">
              <a:rPr lang="en-US" altLang="zh-TW" smtClean="0"/>
              <a:pPr rtl="0"/>
              <a:t>18</a:t>
            </a:fld>
            <a:endParaRPr lang="zh-TW" altLang="en-US"/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8A3C5D2D-913B-4484-ACF2-2C4F4B81E8C6}"/>
              </a:ext>
            </a:extLst>
          </p:cNvPr>
          <p:cNvSpPr/>
          <p:nvPr/>
        </p:nvSpPr>
        <p:spPr>
          <a:xfrm>
            <a:off x="7133702" y="4397749"/>
            <a:ext cx="75614" cy="7561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等腰三角形 12">
            <a:extLst>
              <a:ext uri="{FF2B5EF4-FFF2-40B4-BE49-F238E27FC236}">
                <a16:creationId xmlns:a16="http://schemas.microsoft.com/office/drawing/2014/main" id="{BD441542-9A16-4655-9B78-7F59636BD4C1}"/>
              </a:ext>
            </a:extLst>
          </p:cNvPr>
          <p:cNvSpPr/>
          <p:nvPr/>
        </p:nvSpPr>
        <p:spPr>
          <a:xfrm>
            <a:off x="8543439" y="4236263"/>
            <a:ext cx="478972" cy="41290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4E309DBC-3DF2-45E9-BD3E-DEFAE9314429}"/>
              </a:ext>
            </a:extLst>
          </p:cNvPr>
          <p:cNvCxnSpPr>
            <a:cxnSpLocks/>
          </p:cNvCxnSpPr>
          <p:nvPr/>
        </p:nvCxnSpPr>
        <p:spPr>
          <a:xfrm>
            <a:off x="7557084" y="4446487"/>
            <a:ext cx="760476" cy="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等腰三角形 18">
            <a:extLst>
              <a:ext uri="{FF2B5EF4-FFF2-40B4-BE49-F238E27FC236}">
                <a16:creationId xmlns:a16="http://schemas.microsoft.com/office/drawing/2014/main" id="{B213938A-7E65-48A5-965D-37D9B1B5D97D}"/>
              </a:ext>
            </a:extLst>
          </p:cNvPr>
          <p:cNvSpPr/>
          <p:nvPr/>
        </p:nvSpPr>
        <p:spPr>
          <a:xfrm rot="5400000">
            <a:off x="8501580" y="2916678"/>
            <a:ext cx="478972" cy="41290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30791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橢圓 5">
            <a:extLst>
              <a:ext uri="{FF2B5EF4-FFF2-40B4-BE49-F238E27FC236}">
                <a16:creationId xmlns:a16="http://schemas.microsoft.com/office/drawing/2014/main" id="{9FB1F38F-9EB9-435C-A27A-5C61D3FA5572}"/>
              </a:ext>
            </a:extLst>
          </p:cNvPr>
          <p:cNvSpPr/>
          <p:nvPr/>
        </p:nvSpPr>
        <p:spPr>
          <a:xfrm>
            <a:off x="7133702" y="3075508"/>
            <a:ext cx="75614" cy="7561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A5E209E4-B947-4446-AD42-C1B3A0C1F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74765"/>
            <a:ext cx="10168128" cy="1179576"/>
          </a:xfrm>
        </p:spPr>
        <p:txBody>
          <a:bodyPr rtlCol="0"/>
          <a:lstStyle/>
          <a:p>
            <a:pPr rtl="0"/>
            <a:r>
              <a:rPr lang="en-US" altLang="zh-TW" dirty="0"/>
              <a:t>Rotate</a:t>
            </a:r>
            <a:endParaRPr lang="zh-TW" altLang="en-US" dirty="0"/>
          </a:p>
        </p:txBody>
      </p:sp>
      <p:sp>
        <p:nvSpPr>
          <p:cNvPr id="12" name="內容版面配置區 11">
            <a:extLst>
              <a:ext uri="{FF2B5EF4-FFF2-40B4-BE49-F238E27FC236}">
                <a16:creationId xmlns:a16="http://schemas.microsoft.com/office/drawing/2014/main" id="{3D88E8B5-C20C-47A1-9C22-B545284DA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39083" y="2956918"/>
            <a:ext cx="3525694" cy="2510362"/>
          </a:xfrm>
        </p:spPr>
        <p:txBody>
          <a:bodyPr rtlCol="0"/>
          <a:lstStyle/>
          <a:p>
            <a:pPr algn="just" rtl="0">
              <a:lnSpc>
                <a:spcPct val="150000"/>
              </a:lnSpc>
            </a:pPr>
            <a:r>
              <a:rPr lang="zh-TW" altLang="en-US" dirty="0"/>
              <a:t>因為</a:t>
            </a:r>
            <a:r>
              <a:rPr lang="en-US" altLang="zh-TW" dirty="0"/>
              <a:t>rotate</a:t>
            </a:r>
            <a:r>
              <a:rPr lang="zh-TW" altLang="en-US" dirty="0"/>
              <a:t>是以原點為中心，所以旋轉的位置不同會讓結果產生差異</a:t>
            </a:r>
            <a:endParaRPr lang="en-US" altLang="zh-TW" dirty="0"/>
          </a:p>
          <a:p>
            <a:pPr marL="0" indent="0" algn="just" rtl="0">
              <a:lnSpc>
                <a:spcPct val="150000"/>
              </a:lnSpc>
              <a:buNone/>
            </a:pPr>
            <a:endParaRPr lang="zh-TW" altLang="en-US" dirty="0"/>
          </a:p>
        </p:txBody>
      </p:sp>
      <p:sp>
        <p:nvSpPr>
          <p:cNvPr id="16" name="投影片編號版面配置區 5">
            <a:extLst>
              <a:ext uri="{FF2B5EF4-FFF2-40B4-BE49-F238E27FC236}">
                <a16:creationId xmlns:a16="http://schemas.microsoft.com/office/drawing/2014/main" id="{1A06BCBE-7F1D-4794-A964-0B03C6178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5A5C87-DF58-40C8-B092-1DE63DB4547E}" type="slidenum">
              <a:rPr lang="en-US" altLang="zh-TW" smtClean="0"/>
              <a:pPr rtl="0"/>
              <a:t>19</a:t>
            </a:fld>
            <a:endParaRPr lang="zh-TW" altLang="en-US"/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8A3C5D2D-913B-4484-ACF2-2C4F4B81E8C6}"/>
              </a:ext>
            </a:extLst>
          </p:cNvPr>
          <p:cNvSpPr/>
          <p:nvPr/>
        </p:nvSpPr>
        <p:spPr>
          <a:xfrm>
            <a:off x="7133702" y="4397749"/>
            <a:ext cx="75614" cy="7561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" name="直線單箭頭接點 3">
            <a:extLst>
              <a:ext uri="{FF2B5EF4-FFF2-40B4-BE49-F238E27FC236}">
                <a16:creationId xmlns:a16="http://schemas.microsoft.com/office/drawing/2014/main" id="{A503B6F7-A7E8-476D-90F9-EF96FB437A49}"/>
              </a:ext>
            </a:extLst>
          </p:cNvPr>
          <p:cNvCxnSpPr>
            <a:cxnSpLocks/>
          </p:cNvCxnSpPr>
          <p:nvPr/>
        </p:nvCxnSpPr>
        <p:spPr>
          <a:xfrm>
            <a:off x="7486650" y="3117377"/>
            <a:ext cx="760476" cy="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等腰三角形 12">
            <a:extLst>
              <a:ext uri="{FF2B5EF4-FFF2-40B4-BE49-F238E27FC236}">
                <a16:creationId xmlns:a16="http://schemas.microsoft.com/office/drawing/2014/main" id="{BD441542-9A16-4655-9B78-7F59636BD4C1}"/>
              </a:ext>
            </a:extLst>
          </p:cNvPr>
          <p:cNvSpPr/>
          <p:nvPr/>
        </p:nvSpPr>
        <p:spPr>
          <a:xfrm>
            <a:off x="8486289" y="4236263"/>
            <a:ext cx="478972" cy="41290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箭號: 圓形 14">
            <a:extLst>
              <a:ext uri="{FF2B5EF4-FFF2-40B4-BE49-F238E27FC236}">
                <a16:creationId xmlns:a16="http://schemas.microsoft.com/office/drawing/2014/main" id="{A774E51F-D5F2-4EA7-8546-146CA1AEA149}"/>
              </a:ext>
            </a:extLst>
          </p:cNvPr>
          <p:cNvSpPr/>
          <p:nvPr/>
        </p:nvSpPr>
        <p:spPr>
          <a:xfrm rot="7125722">
            <a:off x="7870879" y="4552047"/>
            <a:ext cx="1044792" cy="816801"/>
          </a:xfrm>
          <a:prstGeom prst="circularArrow">
            <a:avLst>
              <a:gd name="adj1" fmla="val 6300"/>
              <a:gd name="adj2" fmla="val 927044"/>
              <a:gd name="adj3" fmla="val 19794840"/>
              <a:gd name="adj4" fmla="val 13096297"/>
              <a:gd name="adj5" fmla="val 9676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7" name="等腰三角形 16">
            <a:extLst>
              <a:ext uri="{FF2B5EF4-FFF2-40B4-BE49-F238E27FC236}">
                <a16:creationId xmlns:a16="http://schemas.microsoft.com/office/drawing/2014/main" id="{AE99109E-172F-4800-82CE-7E0A5AFA3C1A}"/>
              </a:ext>
            </a:extLst>
          </p:cNvPr>
          <p:cNvSpPr/>
          <p:nvPr/>
        </p:nvSpPr>
        <p:spPr>
          <a:xfrm rot="5400000">
            <a:off x="8501580" y="2916678"/>
            <a:ext cx="478972" cy="41290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5931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F4A85B-2AC6-4E29-B074-AB92F8FA9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altLang="zh-TW" sz="5200" dirty="0">
                <a:latin typeface="+mj-lt"/>
              </a:rPr>
              <a:t>Outline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32AB0EB-0819-41F4-99E9-C02FA0DAF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0" indent="0" rtl="0">
              <a:lnSpc>
                <a:spcPct val="110000"/>
              </a:lnSpc>
              <a:buNone/>
            </a:pPr>
            <a:r>
              <a:rPr lang="en-US" altLang="zh-TW" dirty="0" err="1"/>
              <a:t>Sence</a:t>
            </a:r>
            <a:r>
              <a:rPr lang="en-US" altLang="zh-TW" dirty="0"/>
              <a:t> Graph</a:t>
            </a:r>
          </a:p>
          <a:p>
            <a:pPr marL="0" indent="0" rtl="0">
              <a:lnSpc>
                <a:spcPct val="110000"/>
              </a:lnSpc>
              <a:buNone/>
            </a:pPr>
            <a:r>
              <a:rPr lang="en-US" altLang="zh-TW" dirty="0"/>
              <a:t>Code</a:t>
            </a:r>
            <a:endParaRPr lang="zh-TW" altLang="en-US" sz="1800" dirty="0"/>
          </a:p>
          <a:p>
            <a:pPr marL="0" indent="0" rtl="0">
              <a:lnSpc>
                <a:spcPct val="110000"/>
              </a:lnSpc>
              <a:buNone/>
            </a:pPr>
            <a:r>
              <a:rPr lang="zh-TW" altLang="en-US" dirty="0"/>
              <a:t>範例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425C423-85DE-48DB-8096-152D738B7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altLang="zh-TW"/>
              <a:t>20XX/9/4</a:t>
            </a: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714E39E-D8A0-4428-97D8-FE5452322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/>
              <a:t>簡報標題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49FA539-2DA6-4197-AA13-56E0C3395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5A5C87-DF58-40C8-B092-1DE63DB4547E}" type="slidenum">
              <a:rPr lang="en-US" altLang="zh-TW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783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橢圓 5">
            <a:extLst>
              <a:ext uri="{FF2B5EF4-FFF2-40B4-BE49-F238E27FC236}">
                <a16:creationId xmlns:a16="http://schemas.microsoft.com/office/drawing/2014/main" id="{9FB1F38F-9EB9-435C-A27A-5C61D3FA5572}"/>
              </a:ext>
            </a:extLst>
          </p:cNvPr>
          <p:cNvSpPr/>
          <p:nvPr/>
        </p:nvSpPr>
        <p:spPr>
          <a:xfrm>
            <a:off x="7133702" y="3075508"/>
            <a:ext cx="75614" cy="7561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A5E209E4-B947-4446-AD42-C1B3A0C1F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74765"/>
            <a:ext cx="10168128" cy="1179576"/>
          </a:xfrm>
        </p:spPr>
        <p:txBody>
          <a:bodyPr rtlCol="0"/>
          <a:lstStyle/>
          <a:p>
            <a:pPr rtl="0"/>
            <a:r>
              <a:rPr lang="en-US" altLang="zh-TW" dirty="0"/>
              <a:t>Rotate</a:t>
            </a:r>
            <a:endParaRPr lang="zh-TW" altLang="en-US" dirty="0"/>
          </a:p>
        </p:txBody>
      </p:sp>
      <p:sp>
        <p:nvSpPr>
          <p:cNvPr id="12" name="內容版面配置區 11">
            <a:extLst>
              <a:ext uri="{FF2B5EF4-FFF2-40B4-BE49-F238E27FC236}">
                <a16:creationId xmlns:a16="http://schemas.microsoft.com/office/drawing/2014/main" id="{3D88E8B5-C20C-47A1-9C22-B545284DA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39083" y="2956918"/>
            <a:ext cx="3525694" cy="2510362"/>
          </a:xfrm>
        </p:spPr>
        <p:txBody>
          <a:bodyPr rtlCol="0"/>
          <a:lstStyle/>
          <a:p>
            <a:pPr algn="just" rtl="0">
              <a:lnSpc>
                <a:spcPct val="150000"/>
              </a:lnSpc>
            </a:pPr>
            <a:r>
              <a:rPr lang="zh-TW" altLang="en-US" dirty="0"/>
              <a:t>因為</a:t>
            </a:r>
            <a:r>
              <a:rPr lang="en-US" altLang="zh-TW" dirty="0"/>
              <a:t>rotate</a:t>
            </a:r>
            <a:r>
              <a:rPr lang="zh-TW" altLang="en-US" dirty="0"/>
              <a:t>是以原點為中心，所以旋轉的位置不同會讓結果產生差異</a:t>
            </a:r>
            <a:endParaRPr lang="en-US" altLang="zh-TW" dirty="0"/>
          </a:p>
          <a:p>
            <a:pPr marL="0" indent="0" algn="just" rtl="0">
              <a:lnSpc>
                <a:spcPct val="150000"/>
              </a:lnSpc>
              <a:buNone/>
            </a:pPr>
            <a:endParaRPr lang="zh-TW" altLang="en-US" dirty="0"/>
          </a:p>
        </p:txBody>
      </p:sp>
      <p:sp>
        <p:nvSpPr>
          <p:cNvPr id="16" name="投影片編號版面配置區 5">
            <a:extLst>
              <a:ext uri="{FF2B5EF4-FFF2-40B4-BE49-F238E27FC236}">
                <a16:creationId xmlns:a16="http://schemas.microsoft.com/office/drawing/2014/main" id="{1A06BCBE-7F1D-4794-A964-0B03C6178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5A5C87-DF58-40C8-B092-1DE63DB4547E}" type="slidenum">
              <a:rPr lang="en-US" altLang="zh-TW" smtClean="0"/>
              <a:pPr rtl="0"/>
              <a:t>20</a:t>
            </a:fld>
            <a:endParaRPr lang="zh-TW" altLang="en-US"/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8A3C5D2D-913B-4484-ACF2-2C4F4B81E8C6}"/>
              </a:ext>
            </a:extLst>
          </p:cNvPr>
          <p:cNvSpPr/>
          <p:nvPr/>
        </p:nvSpPr>
        <p:spPr>
          <a:xfrm>
            <a:off x="7133702" y="4397749"/>
            <a:ext cx="75614" cy="7561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" name="直線單箭頭接點 3">
            <a:extLst>
              <a:ext uri="{FF2B5EF4-FFF2-40B4-BE49-F238E27FC236}">
                <a16:creationId xmlns:a16="http://schemas.microsoft.com/office/drawing/2014/main" id="{A503B6F7-A7E8-476D-90F9-EF96FB437A49}"/>
              </a:ext>
            </a:extLst>
          </p:cNvPr>
          <p:cNvCxnSpPr>
            <a:cxnSpLocks/>
          </p:cNvCxnSpPr>
          <p:nvPr/>
        </p:nvCxnSpPr>
        <p:spPr>
          <a:xfrm>
            <a:off x="7486650" y="3117377"/>
            <a:ext cx="760476" cy="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等腰三角形 13">
            <a:extLst>
              <a:ext uri="{FF2B5EF4-FFF2-40B4-BE49-F238E27FC236}">
                <a16:creationId xmlns:a16="http://schemas.microsoft.com/office/drawing/2014/main" id="{8B8DE314-7EB6-43F7-83AC-6E7DD9ECE86F}"/>
              </a:ext>
            </a:extLst>
          </p:cNvPr>
          <p:cNvSpPr/>
          <p:nvPr/>
        </p:nvSpPr>
        <p:spPr>
          <a:xfrm rot="5400000">
            <a:off x="6988880" y="5628887"/>
            <a:ext cx="478972" cy="41290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等腰三角形 12">
            <a:extLst>
              <a:ext uri="{FF2B5EF4-FFF2-40B4-BE49-F238E27FC236}">
                <a16:creationId xmlns:a16="http://schemas.microsoft.com/office/drawing/2014/main" id="{5F25E04D-3338-42EB-9177-88D5FECD1738}"/>
              </a:ext>
            </a:extLst>
          </p:cNvPr>
          <p:cNvSpPr/>
          <p:nvPr/>
        </p:nvSpPr>
        <p:spPr>
          <a:xfrm rot="5400000">
            <a:off x="8501580" y="2916678"/>
            <a:ext cx="478972" cy="41290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58637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5E209E4-B947-4446-AD42-C1B3A0C1F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altLang="zh-TW" dirty="0"/>
              <a:t>Translate</a:t>
            </a:r>
            <a:endParaRPr lang="zh-TW" altLang="en-US" dirty="0"/>
          </a:p>
        </p:txBody>
      </p:sp>
      <p:sp>
        <p:nvSpPr>
          <p:cNvPr id="12" name="內容版面配置區 11">
            <a:extLst>
              <a:ext uri="{FF2B5EF4-FFF2-40B4-BE49-F238E27FC236}">
                <a16:creationId xmlns:a16="http://schemas.microsoft.com/office/drawing/2014/main" id="{3D88E8B5-C20C-47A1-9C22-B545284DA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55942" y="3567046"/>
            <a:ext cx="5249071" cy="2510362"/>
          </a:xfrm>
        </p:spPr>
        <p:txBody>
          <a:bodyPr rtlCol="0"/>
          <a:lstStyle/>
          <a:p>
            <a:pPr algn="just" rtl="0">
              <a:lnSpc>
                <a:spcPct val="150000"/>
              </a:lnSpc>
            </a:pPr>
            <a:r>
              <a:rPr lang="zh-TW" altLang="en-US" dirty="0"/>
              <a:t>將</a:t>
            </a:r>
            <a:r>
              <a:rPr lang="en-US" altLang="zh-TW" dirty="0"/>
              <a:t>model</a:t>
            </a:r>
            <a:r>
              <a:rPr lang="zh-TW" altLang="en-US" dirty="0"/>
              <a:t>進行平移</a:t>
            </a:r>
            <a:endParaRPr lang="en-US" altLang="zh-TW" dirty="0"/>
          </a:p>
          <a:p>
            <a:pPr algn="just" rtl="0">
              <a:lnSpc>
                <a:spcPct val="150000"/>
              </a:lnSpc>
            </a:pPr>
            <a:r>
              <a:rPr lang="zh-TW" altLang="en-US" dirty="0"/>
              <a:t>傳入值為</a:t>
            </a:r>
            <a:r>
              <a:rPr lang="en-US" altLang="zh-TW" dirty="0"/>
              <a:t>model</a:t>
            </a:r>
            <a:r>
              <a:rPr lang="zh-TW" altLang="en-US" dirty="0"/>
              <a:t> </a:t>
            </a:r>
            <a:r>
              <a:rPr lang="en-US" altLang="zh-TW" dirty="0"/>
              <a:t>matrix</a:t>
            </a:r>
            <a:r>
              <a:rPr lang="zh-TW" altLang="en-US" dirty="0"/>
              <a:t>、</a:t>
            </a:r>
            <a:r>
              <a:rPr lang="en-US" altLang="zh-TW" dirty="0"/>
              <a:t>x, y, z</a:t>
            </a:r>
            <a:r>
              <a:rPr lang="zh-TW" altLang="en-US" dirty="0"/>
              <a:t>軸的變化量</a:t>
            </a:r>
          </a:p>
        </p:txBody>
      </p:sp>
      <p:sp>
        <p:nvSpPr>
          <p:cNvPr id="16" name="投影片編號版面配置區 5">
            <a:extLst>
              <a:ext uri="{FF2B5EF4-FFF2-40B4-BE49-F238E27FC236}">
                <a16:creationId xmlns:a16="http://schemas.microsoft.com/office/drawing/2014/main" id="{1A06BCBE-7F1D-4794-A964-0B03C6178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5A5C87-DF58-40C8-B092-1DE63DB4547E}" type="slidenum">
              <a:rPr lang="en-US" altLang="zh-TW" smtClean="0"/>
              <a:pPr rtl="0"/>
              <a:t>21</a:t>
            </a:fld>
            <a:endParaRPr lang="zh-TW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AFD2A22F-21DE-4B33-9625-16DC4B352A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5943" y="2533128"/>
            <a:ext cx="6287377" cy="933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668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5E209E4-B947-4446-AD42-C1B3A0C1F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altLang="zh-TW" dirty="0"/>
              <a:t>Scale</a:t>
            </a:r>
            <a:endParaRPr lang="zh-TW" altLang="en-US" dirty="0"/>
          </a:p>
        </p:txBody>
      </p:sp>
      <p:sp>
        <p:nvSpPr>
          <p:cNvPr id="12" name="內容版面配置區 11">
            <a:extLst>
              <a:ext uri="{FF2B5EF4-FFF2-40B4-BE49-F238E27FC236}">
                <a16:creationId xmlns:a16="http://schemas.microsoft.com/office/drawing/2014/main" id="{3D88E8B5-C20C-47A1-9C22-B545284DA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14258" y="4028550"/>
            <a:ext cx="5021073" cy="1684093"/>
          </a:xfrm>
        </p:spPr>
        <p:txBody>
          <a:bodyPr rtlCol="0"/>
          <a:lstStyle/>
          <a:p>
            <a:pPr algn="just" rtl="0">
              <a:lnSpc>
                <a:spcPct val="150000"/>
              </a:lnSpc>
            </a:pPr>
            <a:r>
              <a:rPr lang="zh-TW" altLang="en-US" dirty="0"/>
              <a:t>改變</a:t>
            </a:r>
            <a:r>
              <a:rPr lang="en-US" altLang="zh-TW" dirty="0"/>
              <a:t>model</a:t>
            </a:r>
            <a:r>
              <a:rPr lang="zh-TW" altLang="en-US" dirty="0"/>
              <a:t>的長寬高比例</a:t>
            </a:r>
            <a:endParaRPr lang="en-US" altLang="zh-TW" dirty="0"/>
          </a:p>
          <a:p>
            <a:pPr algn="just" rtl="0">
              <a:lnSpc>
                <a:spcPct val="150000"/>
              </a:lnSpc>
            </a:pPr>
            <a:r>
              <a:rPr lang="zh-TW" altLang="en-US" dirty="0"/>
              <a:t>傳入值為</a:t>
            </a:r>
            <a:r>
              <a:rPr lang="en-US" altLang="zh-TW" dirty="0"/>
              <a:t>model matrix</a:t>
            </a:r>
            <a:r>
              <a:rPr lang="zh-TW" altLang="en-US" dirty="0"/>
              <a:t>、</a:t>
            </a:r>
            <a:r>
              <a:rPr lang="en-US" altLang="zh-TW" dirty="0"/>
              <a:t>x, y, z</a:t>
            </a:r>
            <a:r>
              <a:rPr lang="zh-TW" altLang="en-US" dirty="0"/>
              <a:t>軸的比例</a:t>
            </a:r>
          </a:p>
        </p:txBody>
      </p:sp>
      <p:sp>
        <p:nvSpPr>
          <p:cNvPr id="16" name="投影片編號版面配置區 5">
            <a:extLst>
              <a:ext uri="{FF2B5EF4-FFF2-40B4-BE49-F238E27FC236}">
                <a16:creationId xmlns:a16="http://schemas.microsoft.com/office/drawing/2014/main" id="{1A06BCBE-7F1D-4794-A964-0B03C6178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5A5C87-DF58-40C8-B092-1DE63DB4547E}" type="slidenum">
              <a:rPr lang="en-US" altLang="zh-TW" smtClean="0"/>
              <a:pPr rtl="0"/>
              <a:t>22</a:t>
            </a:fld>
            <a:endParaRPr lang="zh-TW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764D12A4-8251-4DA0-B0DE-A1078CC53F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4259" y="2446806"/>
            <a:ext cx="5963482" cy="124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538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26D3A99-BC9D-4DC2-BE1B-9E2C93EDD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altLang="zh-TW" dirty="0" err="1"/>
              <a:t>Sence</a:t>
            </a:r>
            <a:r>
              <a:rPr lang="en-US" altLang="zh-TW" dirty="0"/>
              <a:t> Graph</a:t>
            </a:r>
            <a:endParaRPr lang="zh-TW" altLang="en-US" dirty="0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17D061C-023A-4DD9-8847-DD7718553E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90992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5E209E4-B947-4446-AD42-C1B3A0C1F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altLang="zh-TW" dirty="0" err="1"/>
              <a:t>Sence</a:t>
            </a:r>
            <a:r>
              <a:rPr lang="en-US" altLang="zh-TW" dirty="0"/>
              <a:t> Graph</a:t>
            </a:r>
            <a:endParaRPr lang="zh-TW" altLang="en-US" dirty="0"/>
          </a:p>
        </p:txBody>
      </p:sp>
      <p:sp>
        <p:nvSpPr>
          <p:cNvPr id="12" name="內容版面配置區 11">
            <a:extLst>
              <a:ext uri="{FF2B5EF4-FFF2-40B4-BE49-F238E27FC236}">
                <a16:creationId xmlns:a16="http://schemas.microsoft.com/office/drawing/2014/main" id="{3D88E8B5-C20C-47A1-9C22-B545284DA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76920" y="3124084"/>
            <a:ext cx="4727884" cy="2510362"/>
          </a:xfrm>
        </p:spPr>
        <p:txBody>
          <a:bodyPr rtlCol="0"/>
          <a:lstStyle/>
          <a:p>
            <a:pPr algn="just" rtl="0">
              <a:lnSpc>
                <a:spcPct val="150000"/>
              </a:lnSpc>
            </a:pPr>
            <a:r>
              <a:rPr lang="zh-TW" altLang="en-US" dirty="0"/>
              <a:t>是一種樹狀的資料結構</a:t>
            </a:r>
          </a:p>
          <a:p>
            <a:pPr algn="just" rtl="0">
              <a:lnSpc>
                <a:spcPct val="150000"/>
              </a:lnSpc>
            </a:pPr>
            <a:r>
              <a:rPr lang="zh-TW" altLang="en-US" dirty="0"/>
              <a:t>用來儲存場景中的</a:t>
            </a:r>
            <a:r>
              <a:rPr lang="en-US" altLang="zh-TW" dirty="0"/>
              <a:t>object data</a:t>
            </a:r>
          </a:p>
          <a:p>
            <a:pPr algn="just" rtl="0">
              <a:lnSpc>
                <a:spcPct val="150000"/>
              </a:lnSpc>
            </a:pPr>
            <a:r>
              <a:rPr lang="zh-TW" altLang="en-US" dirty="0"/>
              <a:t>表現出每個</a:t>
            </a:r>
            <a:r>
              <a:rPr lang="en-US" altLang="zh-TW" dirty="0"/>
              <a:t>node</a:t>
            </a:r>
            <a:r>
              <a:rPr lang="zh-TW" altLang="en-US" dirty="0"/>
              <a:t>間的層級關係</a:t>
            </a:r>
          </a:p>
        </p:txBody>
      </p:sp>
      <p:sp>
        <p:nvSpPr>
          <p:cNvPr id="16" name="投影片編號版面配置區 5">
            <a:extLst>
              <a:ext uri="{FF2B5EF4-FFF2-40B4-BE49-F238E27FC236}">
                <a16:creationId xmlns:a16="http://schemas.microsoft.com/office/drawing/2014/main" id="{1A06BCBE-7F1D-4794-A964-0B03C6178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5A5C87-DF58-40C8-B092-1DE63DB4547E}" type="slidenum">
              <a:rPr lang="en-US" altLang="zh-TW" smtClean="0"/>
              <a:pPr rtl="0"/>
              <a:t>4</a:t>
            </a:fld>
            <a:endParaRPr lang="zh-TW" altLang="en-US"/>
          </a:p>
        </p:txBody>
      </p:sp>
      <p:pic>
        <p:nvPicPr>
          <p:cNvPr id="17" name="Content Placeholder 6" descr="Diagram&#10;&#10;Description automatically generated">
            <a:extLst>
              <a:ext uri="{FF2B5EF4-FFF2-40B4-BE49-F238E27FC236}">
                <a16:creationId xmlns:a16="http://schemas.microsoft.com/office/drawing/2014/main" id="{92D04B75-4977-408A-ADD9-1A518D9A4B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306" y="2395660"/>
            <a:ext cx="3688536" cy="3688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665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5E209E4-B947-4446-AD42-C1B3A0C1F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altLang="zh-TW" dirty="0" err="1"/>
              <a:t>Sence</a:t>
            </a:r>
            <a:r>
              <a:rPr lang="en-US" altLang="zh-TW" dirty="0"/>
              <a:t> Graph</a:t>
            </a:r>
            <a:endParaRPr lang="zh-TW" altLang="en-US" dirty="0"/>
          </a:p>
        </p:txBody>
      </p:sp>
      <p:sp>
        <p:nvSpPr>
          <p:cNvPr id="12" name="內容版面配置區 11">
            <a:extLst>
              <a:ext uri="{FF2B5EF4-FFF2-40B4-BE49-F238E27FC236}">
                <a16:creationId xmlns:a16="http://schemas.microsoft.com/office/drawing/2014/main" id="{3D88E8B5-C20C-47A1-9C22-B545284DA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76920" y="3124084"/>
            <a:ext cx="4727884" cy="2510362"/>
          </a:xfrm>
        </p:spPr>
        <p:txBody>
          <a:bodyPr rtlCol="0"/>
          <a:lstStyle/>
          <a:p>
            <a:pPr algn="just" rtl="0">
              <a:lnSpc>
                <a:spcPct val="150000"/>
              </a:lnSpc>
            </a:pPr>
            <a:r>
              <a:rPr lang="zh-TW" altLang="en-US" dirty="0"/>
              <a:t>一個</a:t>
            </a:r>
            <a:r>
              <a:rPr lang="en-US" altLang="zh-TW" dirty="0"/>
              <a:t>node</a:t>
            </a:r>
            <a:r>
              <a:rPr lang="zh-TW" altLang="en-US" dirty="0"/>
              <a:t>可以有多個</a:t>
            </a:r>
            <a:r>
              <a:rPr lang="en-US" altLang="zh-TW" dirty="0"/>
              <a:t>children</a:t>
            </a:r>
            <a:r>
              <a:rPr lang="zh-TW" altLang="en-US" dirty="0"/>
              <a:t>，也可以沒有</a:t>
            </a:r>
            <a:endParaRPr lang="en-US" altLang="zh-TW" dirty="0"/>
          </a:p>
          <a:p>
            <a:pPr algn="just" rtl="0">
              <a:lnSpc>
                <a:spcPct val="150000"/>
              </a:lnSpc>
            </a:pPr>
            <a:r>
              <a:rPr lang="zh-TW" altLang="en-US" dirty="0"/>
              <a:t>一個</a:t>
            </a:r>
            <a:r>
              <a:rPr lang="en-US" altLang="zh-TW" dirty="0"/>
              <a:t>node</a:t>
            </a:r>
            <a:r>
              <a:rPr lang="zh-TW" altLang="en-US" dirty="0"/>
              <a:t>只能有一個</a:t>
            </a:r>
            <a:r>
              <a:rPr lang="en-US" altLang="zh-TW" dirty="0"/>
              <a:t>parent</a:t>
            </a:r>
            <a:endParaRPr lang="zh-TW" altLang="en-US" dirty="0"/>
          </a:p>
        </p:txBody>
      </p:sp>
      <p:sp>
        <p:nvSpPr>
          <p:cNvPr id="16" name="投影片編號版面配置區 5">
            <a:extLst>
              <a:ext uri="{FF2B5EF4-FFF2-40B4-BE49-F238E27FC236}">
                <a16:creationId xmlns:a16="http://schemas.microsoft.com/office/drawing/2014/main" id="{1A06BCBE-7F1D-4794-A964-0B03C6178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5A5C87-DF58-40C8-B092-1DE63DB4547E}" type="slidenum">
              <a:rPr lang="en-US" altLang="zh-TW" smtClean="0"/>
              <a:pPr rtl="0"/>
              <a:t>5</a:t>
            </a:fld>
            <a:endParaRPr lang="zh-TW" altLang="en-US"/>
          </a:p>
        </p:txBody>
      </p:sp>
      <p:pic>
        <p:nvPicPr>
          <p:cNvPr id="17" name="Content Placeholder 6" descr="Diagram&#10;&#10;Description automatically generated">
            <a:extLst>
              <a:ext uri="{FF2B5EF4-FFF2-40B4-BE49-F238E27FC236}">
                <a16:creationId xmlns:a16="http://schemas.microsoft.com/office/drawing/2014/main" id="{92D04B75-4977-408A-ADD9-1A518D9A4B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306" y="2395660"/>
            <a:ext cx="3688536" cy="3688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276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5E209E4-B947-4446-AD42-C1B3A0C1F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altLang="zh-TW" dirty="0" err="1"/>
              <a:t>Sence</a:t>
            </a:r>
            <a:r>
              <a:rPr lang="en-US" altLang="zh-TW" dirty="0"/>
              <a:t> Graph</a:t>
            </a:r>
            <a:endParaRPr lang="zh-TW" altLang="en-US" dirty="0"/>
          </a:p>
        </p:txBody>
      </p:sp>
      <p:sp>
        <p:nvSpPr>
          <p:cNvPr id="12" name="內容版面配置區 11">
            <a:extLst>
              <a:ext uri="{FF2B5EF4-FFF2-40B4-BE49-F238E27FC236}">
                <a16:creationId xmlns:a16="http://schemas.microsoft.com/office/drawing/2014/main" id="{3D88E8B5-C20C-47A1-9C22-B545284DA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76920" y="3124084"/>
            <a:ext cx="4727884" cy="2510362"/>
          </a:xfrm>
        </p:spPr>
        <p:txBody>
          <a:bodyPr rtlCol="0"/>
          <a:lstStyle/>
          <a:p>
            <a:pPr algn="just" rtl="0">
              <a:lnSpc>
                <a:spcPct val="150000"/>
              </a:lnSpc>
            </a:pPr>
            <a:r>
              <a:rPr lang="zh-TW" altLang="en-US" dirty="0"/>
              <a:t>右圖表示場景中的幾個</a:t>
            </a:r>
            <a:r>
              <a:rPr lang="en-US" altLang="zh-TW" dirty="0"/>
              <a:t>Object</a:t>
            </a:r>
            <a:endParaRPr lang="zh-TW" altLang="en-US" dirty="0"/>
          </a:p>
        </p:txBody>
      </p:sp>
      <p:sp>
        <p:nvSpPr>
          <p:cNvPr id="16" name="投影片編號版面配置區 5">
            <a:extLst>
              <a:ext uri="{FF2B5EF4-FFF2-40B4-BE49-F238E27FC236}">
                <a16:creationId xmlns:a16="http://schemas.microsoft.com/office/drawing/2014/main" id="{1A06BCBE-7F1D-4794-A964-0B03C6178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5A5C87-DF58-40C8-B092-1DE63DB4547E}" type="slidenum">
              <a:rPr lang="en-US" altLang="zh-TW" smtClean="0"/>
              <a:pPr rtl="0"/>
              <a:t>6</a:t>
            </a:fld>
            <a:endParaRPr lang="zh-TW" altLang="en-US"/>
          </a:p>
        </p:txBody>
      </p:sp>
      <p:pic>
        <p:nvPicPr>
          <p:cNvPr id="6" name="Content Placeholder 13">
            <a:extLst>
              <a:ext uri="{FF2B5EF4-FFF2-40B4-BE49-F238E27FC236}">
                <a16:creationId xmlns:a16="http://schemas.microsoft.com/office/drawing/2014/main" id="{56FB6E06-5497-4353-8B84-C54CA117FB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20375" y="2268397"/>
            <a:ext cx="3581401" cy="3581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17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5E209E4-B947-4446-AD42-C1B3A0C1F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altLang="zh-TW" dirty="0" err="1"/>
              <a:t>Sence</a:t>
            </a:r>
            <a:r>
              <a:rPr lang="en-US" altLang="zh-TW" dirty="0"/>
              <a:t> Graph</a:t>
            </a:r>
            <a:endParaRPr lang="zh-TW" altLang="en-US" dirty="0"/>
          </a:p>
        </p:txBody>
      </p:sp>
      <p:sp>
        <p:nvSpPr>
          <p:cNvPr id="12" name="內容版面配置區 11">
            <a:extLst>
              <a:ext uri="{FF2B5EF4-FFF2-40B4-BE49-F238E27FC236}">
                <a16:creationId xmlns:a16="http://schemas.microsoft.com/office/drawing/2014/main" id="{3D88E8B5-C20C-47A1-9C22-B545284DA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76920" y="3124084"/>
            <a:ext cx="4727884" cy="2510362"/>
          </a:xfrm>
        </p:spPr>
        <p:txBody>
          <a:bodyPr rtlCol="0"/>
          <a:lstStyle/>
          <a:p>
            <a:pPr algn="just" rtl="0">
              <a:lnSpc>
                <a:spcPct val="150000"/>
              </a:lnSpc>
            </a:pPr>
            <a:r>
              <a:rPr lang="zh-TW" altLang="en-US" dirty="0"/>
              <a:t>當</a:t>
            </a:r>
            <a:r>
              <a:rPr lang="en-US" altLang="zh-TW" dirty="0"/>
              <a:t>children node</a:t>
            </a:r>
            <a:r>
              <a:rPr lang="zh-TW" altLang="en-US" dirty="0"/>
              <a:t>移動時，</a:t>
            </a:r>
            <a:r>
              <a:rPr lang="en-US" altLang="zh-TW" dirty="0"/>
              <a:t>parent node</a:t>
            </a:r>
            <a:r>
              <a:rPr lang="zh-TW" altLang="en-US" dirty="0"/>
              <a:t>不會受到影響</a:t>
            </a:r>
          </a:p>
        </p:txBody>
      </p:sp>
      <p:sp>
        <p:nvSpPr>
          <p:cNvPr id="16" name="投影片編號版面配置區 5">
            <a:extLst>
              <a:ext uri="{FF2B5EF4-FFF2-40B4-BE49-F238E27FC236}">
                <a16:creationId xmlns:a16="http://schemas.microsoft.com/office/drawing/2014/main" id="{1A06BCBE-7F1D-4794-A964-0B03C6178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5A5C87-DF58-40C8-B092-1DE63DB4547E}" type="slidenum">
              <a:rPr lang="en-US" altLang="zh-TW" smtClean="0"/>
              <a:pPr rtl="0"/>
              <a:t>7</a:t>
            </a:fld>
            <a:endParaRPr lang="zh-TW" altLang="en-US"/>
          </a:p>
        </p:txBody>
      </p:sp>
      <p:pic>
        <p:nvPicPr>
          <p:cNvPr id="7" name="Content Placeholder 15">
            <a:extLst>
              <a:ext uri="{FF2B5EF4-FFF2-40B4-BE49-F238E27FC236}">
                <a16:creationId xmlns:a16="http://schemas.microsoft.com/office/drawing/2014/main" id="{94895B9B-D554-4285-AD43-42F1ABCD42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99830" y="2251582"/>
            <a:ext cx="3581401" cy="3581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936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5E209E4-B947-4446-AD42-C1B3A0C1F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altLang="zh-TW" dirty="0" err="1"/>
              <a:t>Sence</a:t>
            </a:r>
            <a:r>
              <a:rPr lang="en-US" altLang="zh-TW" dirty="0"/>
              <a:t> Graph</a:t>
            </a:r>
            <a:endParaRPr lang="zh-TW" altLang="en-US" dirty="0"/>
          </a:p>
        </p:txBody>
      </p:sp>
      <p:sp>
        <p:nvSpPr>
          <p:cNvPr id="12" name="內容版面配置區 11">
            <a:extLst>
              <a:ext uri="{FF2B5EF4-FFF2-40B4-BE49-F238E27FC236}">
                <a16:creationId xmlns:a16="http://schemas.microsoft.com/office/drawing/2014/main" id="{3D88E8B5-C20C-47A1-9C22-B545284DA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77929" y="3114559"/>
            <a:ext cx="4727884" cy="2510362"/>
          </a:xfrm>
        </p:spPr>
        <p:txBody>
          <a:bodyPr rtlCol="0"/>
          <a:lstStyle/>
          <a:p>
            <a:pPr algn="just" rtl="0">
              <a:lnSpc>
                <a:spcPct val="150000"/>
              </a:lnSpc>
            </a:pPr>
            <a:r>
              <a:rPr lang="zh-TW" altLang="en-US" dirty="0"/>
              <a:t>當</a:t>
            </a:r>
            <a:r>
              <a:rPr lang="en-US" altLang="zh-TW" dirty="0"/>
              <a:t>parent</a:t>
            </a:r>
            <a:r>
              <a:rPr lang="zh-TW" altLang="en-US" dirty="0"/>
              <a:t> </a:t>
            </a:r>
            <a:r>
              <a:rPr lang="en-US" altLang="zh-TW" dirty="0"/>
              <a:t>node</a:t>
            </a:r>
            <a:r>
              <a:rPr lang="zh-TW" altLang="en-US" dirty="0"/>
              <a:t>移動時，</a:t>
            </a:r>
            <a:r>
              <a:rPr lang="en-US" altLang="zh-TW" dirty="0"/>
              <a:t>children</a:t>
            </a:r>
            <a:r>
              <a:rPr lang="zh-TW" altLang="en-US" dirty="0"/>
              <a:t> </a:t>
            </a:r>
            <a:r>
              <a:rPr lang="en-US" altLang="zh-TW" dirty="0"/>
              <a:t>node</a:t>
            </a:r>
            <a:r>
              <a:rPr lang="zh-TW" altLang="en-US" dirty="0"/>
              <a:t>也會跟著被帶動</a:t>
            </a:r>
            <a:endParaRPr lang="en-US" altLang="zh-TW" dirty="0"/>
          </a:p>
          <a:p>
            <a:pPr algn="just" rtl="0">
              <a:lnSpc>
                <a:spcPct val="150000"/>
              </a:lnSpc>
            </a:pPr>
            <a:r>
              <a:rPr lang="zh-TW" altLang="en-US" dirty="0"/>
              <a:t>如果</a:t>
            </a:r>
            <a:r>
              <a:rPr lang="en-US" altLang="zh-TW" dirty="0"/>
              <a:t>node</a:t>
            </a:r>
            <a:r>
              <a:rPr lang="zh-TW" altLang="en-US" dirty="0"/>
              <a:t>間層級的關係被破壞，可能會產生奇怪的行為</a:t>
            </a:r>
          </a:p>
        </p:txBody>
      </p:sp>
      <p:sp>
        <p:nvSpPr>
          <p:cNvPr id="16" name="投影片編號版面配置區 5">
            <a:extLst>
              <a:ext uri="{FF2B5EF4-FFF2-40B4-BE49-F238E27FC236}">
                <a16:creationId xmlns:a16="http://schemas.microsoft.com/office/drawing/2014/main" id="{1A06BCBE-7F1D-4794-A964-0B03C6178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5A5C87-DF58-40C8-B092-1DE63DB4547E}" type="slidenum">
              <a:rPr lang="en-US" altLang="zh-TW" smtClean="0"/>
              <a:pPr rtl="0"/>
              <a:t>8</a:t>
            </a:fld>
            <a:endParaRPr lang="zh-TW" altLang="en-US"/>
          </a:p>
        </p:txBody>
      </p:sp>
      <p:pic>
        <p:nvPicPr>
          <p:cNvPr id="7" name="Content Placeholder 10">
            <a:extLst>
              <a:ext uri="{FF2B5EF4-FFF2-40B4-BE49-F238E27FC236}">
                <a16:creationId xmlns:a16="http://schemas.microsoft.com/office/drawing/2014/main" id="{1BB68197-15EA-4D38-B581-11BC0C4CAE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00170" y="2633135"/>
            <a:ext cx="2818296" cy="2818296"/>
          </a:xfrm>
          <a:prstGeom prst="rect">
            <a:avLst/>
          </a:prstGeom>
        </p:spPr>
      </p:pic>
      <p:pic>
        <p:nvPicPr>
          <p:cNvPr id="8" name="Content Placeholder 11">
            <a:extLst>
              <a:ext uri="{FF2B5EF4-FFF2-40B4-BE49-F238E27FC236}">
                <a16:creationId xmlns:a16="http://schemas.microsoft.com/office/drawing/2014/main" id="{388D6118-6FB8-417D-8D90-1CBC6219A9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054931" y="2633135"/>
            <a:ext cx="2818296" cy="281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320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5E209E4-B947-4446-AD42-C1B3A0C1F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altLang="zh-TW" dirty="0" err="1"/>
              <a:t>Sence</a:t>
            </a:r>
            <a:r>
              <a:rPr lang="en-US" altLang="zh-TW" dirty="0"/>
              <a:t> Graph</a:t>
            </a:r>
            <a:endParaRPr lang="zh-TW" altLang="en-US" dirty="0"/>
          </a:p>
        </p:txBody>
      </p:sp>
      <p:sp>
        <p:nvSpPr>
          <p:cNvPr id="12" name="內容版面配置區 11">
            <a:extLst>
              <a:ext uri="{FF2B5EF4-FFF2-40B4-BE49-F238E27FC236}">
                <a16:creationId xmlns:a16="http://schemas.microsoft.com/office/drawing/2014/main" id="{3D88E8B5-C20C-47A1-9C22-B545284DA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77929" y="3114559"/>
            <a:ext cx="4727884" cy="2510362"/>
          </a:xfrm>
        </p:spPr>
        <p:txBody>
          <a:bodyPr rtlCol="0"/>
          <a:lstStyle/>
          <a:p>
            <a:pPr algn="just" rtl="0">
              <a:lnSpc>
                <a:spcPct val="150000"/>
              </a:lnSpc>
            </a:pPr>
            <a:r>
              <a:rPr lang="zh-TW" altLang="en-US" dirty="0"/>
              <a:t>每個</a:t>
            </a:r>
            <a:r>
              <a:rPr lang="en-US" altLang="zh-TW" dirty="0"/>
              <a:t>node(model)</a:t>
            </a:r>
            <a:r>
              <a:rPr lang="zh-TW" altLang="en-US" dirty="0"/>
              <a:t>，都會有一個相對於其</a:t>
            </a:r>
            <a:r>
              <a:rPr lang="en-US" altLang="zh-TW" dirty="0"/>
              <a:t>parent</a:t>
            </a:r>
            <a:r>
              <a:rPr lang="zh-TW" altLang="en-US" dirty="0"/>
              <a:t>的</a:t>
            </a:r>
            <a:r>
              <a:rPr lang="en-US" altLang="zh-TW" dirty="0"/>
              <a:t>model scape (local space) </a:t>
            </a:r>
            <a:r>
              <a:rPr lang="zh-TW" altLang="en-US" dirty="0"/>
              <a:t>，表示其相對於</a:t>
            </a:r>
            <a:r>
              <a:rPr lang="en-US" altLang="zh-TW" dirty="0" err="1"/>
              <a:t>parend</a:t>
            </a:r>
            <a:r>
              <a:rPr lang="zh-TW" altLang="en-US" dirty="0"/>
              <a:t>的位置</a:t>
            </a:r>
            <a:endParaRPr lang="en-US" altLang="zh-TW" dirty="0"/>
          </a:p>
          <a:p>
            <a:pPr algn="just" rtl="0">
              <a:lnSpc>
                <a:spcPct val="150000"/>
              </a:lnSpc>
            </a:pPr>
            <a:r>
              <a:rPr lang="zh-TW" altLang="en-US" dirty="0"/>
              <a:t>當要渲染時要去計算他們在場景中的實際位置</a:t>
            </a:r>
            <a:r>
              <a:rPr lang="en-US" altLang="zh-TW" dirty="0"/>
              <a:t>(world space)</a:t>
            </a:r>
            <a:endParaRPr lang="zh-TW" altLang="en-US" dirty="0"/>
          </a:p>
        </p:txBody>
      </p:sp>
      <p:sp>
        <p:nvSpPr>
          <p:cNvPr id="16" name="投影片編號版面配置區 5">
            <a:extLst>
              <a:ext uri="{FF2B5EF4-FFF2-40B4-BE49-F238E27FC236}">
                <a16:creationId xmlns:a16="http://schemas.microsoft.com/office/drawing/2014/main" id="{1A06BCBE-7F1D-4794-A964-0B03C6178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65A5C87-DF58-40C8-B092-1DE63DB4547E}" type="slidenum">
              <a:rPr lang="en-US" altLang="zh-TW" smtClean="0"/>
              <a:pPr rtl="0"/>
              <a:t>9</a:t>
            </a:fld>
            <a:endParaRPr lang="zh-TW" altLang="en-US"/>
          </a:p>
        </p:txBody>
      </p:sp>
      <p:pic>
        <p:nvPicPr>
          <p:cNvPr id="9" name="Content Placeholder 5">
            <a:extLst>
              <a:ext uri="{FF2B5EF4-FFF2-40B4-BE49-F238E27FC236}">
                <a16:creationId xmlns:a16="http://schemas.microsoft.com/office/drawing/2014/main" id="{C5A01DA8-7C84-42E1-A62E-4BBF95C6DD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96516" y="2950880"/>
            <a:ext cx="2988930" cy="298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75087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8399872_TF89213316_Win32" id="{383ED126-3325-4608-AA12-8ABF5411E01A}" vid="{C35C8160-B903-4372-84AE-5953110B003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0D7697-8E53-4EA8-8CBB-9C19575257BF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1DF0A252-5923-47A2-A53A-F9BF729089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927DC71-2909-427C-BDB0-3E47E210151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醒目色塊簡報</Template>
  <TotalTime>103</TotalTime>
  <Words>486</Words>
  <Application>Microsoft Office PowerPoint</Application>
  <PresentationFormat>寬螢幕</PresentationFormat>
  <Paragraphs>99</Paragraphs>
  <Slides>22</Slides>
  <Notes>22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6" baseType="lpstr">
      <vt:lpstr>Microsoft JhengHei UI</vt:lpstr>
      <vt:lpstr>Arial</vt:lpstr>
      <vt:lpstr>Avenir Next LT Pro</vt:lpstr>
      <vt:lpstr>AccentBoxVTI</vt:lpstr>
      <vt:lpstr>Sence Graph animation</vt:lpstr>
      <vt:lpstr>Outline</vt:lpstr>
      <vt:lpstr>Sence Graph</vt:lpstr>
      <vt:lpstr>Sence Graph</vt:lpstr>
      <vt:lpstr>Sence Graph</vt:lpstr>
      <vt:lpstr>Sence Graph</vt:lpstr>
      <vt:lpstr>Sence Graph</vt:lpstr>
      <vt:lpstr>Sence Graph</vt:lpstr>
      <vt:lpstr>Sence Graph</vt:lpstr>
      <vt:lpstr>Sence Graph</vt:lpstr>
      <vt:lpstr>Sence Graph</vt:lpstr>
      <vt:lpstr>Sence Graph</vt:lpstr>
      <vt:lpstr>Code</vt:lpstr>
      <vt:lpstr>Rotate</vt:lpstr>
      <vt:lpstr>Rotate</vt:lpstr>
      <vt:lpstr>Rotate</vt:lpstr>
      <vt:lpstr>Rotate</vt:lpstr>
      <vt:lpstr>Rotate</vt:lpstr>
      <vt:lpstr>Rotate</vt:lpstr>
      <vt:lpstr>Rotate</vt:lpstr>
      <vt:lpstr>Translate</vt:lpstr>
      <vt:lpstr>Scale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Sence Graph animation</dc:title>
  <dc:creator>卞正冠</dc:creator>
  <cp:lastModifiedBy>卞正冠</cp:lastModifiedBy>
  <cp:revision>2</cp:revision>
  <dcterms:created xsi:type="dcterms:W3CDTF">2022-04-21T05:39:26Z</dcterms:created>
  <dcterms:modified xsi:type="dcterms:W3CDTF">2022-04-27T07:06:07Z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